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280" r:id="rId5"/>
    <p:sldId id="257" r:id="rId6"/>
    <p:sldId id="265" r:id="rId7"/>
    <p:sldId id="291" r:id="rId8"/>
    <p:sldId id="292" r:id="rId9"/>
    <p:sldId id="282" r:id="rId10"/>
    <p:sldId id="283" r:id="rId11"/>
    <p:sldId id="285" r:id="rId12"/>
    <p:sldId id="284" r:id="rId13"/>
    <p:sldId id="290" r:id="rId14"/>
    <p:sldId id="293" r:id="rId15"/>
    <p:sldId id="294" r:id="rId16"/>
    <p:sldId id="295" r:id="rId17"/>
    <p:sldId id="287" r:id="rId18"/>
    <p:sldId id="288" r:id="rId19"/>
    <p:sldId id="289" r:id="rId20"/>
    <p:sldId id="281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76" autoAdjust="0"/>
    <p:restoredTop sz="94619" autoAdjust="0"/>
  </p:normalViewPr>
  <p:slideViewPr>
    <p:cSldViewPr snapToGrid="0">
      <p:cViewPr varScale="1">
        <p:scale>
          <a:sx n="44" d="100"/>
          <a:sy n="44" d="100"/>
        </p:scale>
        <p:origin x="66" y="6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svg"/><Relationship Id="rId1" Type="http://schemas.openxmlformats.org/officeDocument/2006/relationships/image" Target="../media/image25.png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8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svg"/><Relationship Id="rId1" Type="http://schemas.openxmlformats.org/officeDocument/2006/relationships/image" Target="../media/image25.png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1269538-BFC5-48BB-BEA1-D7AF1F385FD5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D51337A-31FA-4717-B2BF-9243F96D2B9B}">
      <dgm:prSet phldrT="[Text]"/>
      <dgm:spPr/>
      <dgm:t>
        <a:bodyPr/>
        <a:lstStyle/>
        <a:p>
          <a:r>
            <a:rPr lang="en-US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Trello	</a:t>
          </a:r>
        </a:p>
      </dgm:t>
    </dgm:pt>
    <dgm:pt modelId="{A9294D65-F371-46C8-A624-E557E9DF1A30}" type="parTrans" cxnId="{9E6BB655-7FE4-4F8D-B1D2-F885E60B8754}">
      <dgm:prSet/>
      <dgm:spPr/>
      <dgm:t>
        <a:bodyPr/>
        <a:lstStyle/>
        <a:p>
          <a:endParaRPr lang="en-US"/>
        </a:p>
      </dgm:t>
    </dgm:pt>
    <dgm:pt modelId="{6799645E-F42F-43D8-B2EA-A1377D84D0B3}" type="sibTrans" cxnId="{9E6BB655-7FE4-4F8D-B1D2-F885E60B8754}">
      <dgm:prSet/>
      <dgm:spPr/>
      <dgm:t>
        <a:bodyPr/>
        <a:lstStyle/>
        <a:p>
          <a:endParaRPr lang="en-US"/>
        </a:p>
      </dgm:t>
    </dgm:pt>
    <dgm:pt modelId="{E40970FA-9468-4353-8343-FE5E2BEBB8B0}">
      <dgm:prSet phldrT="[Text]" custT="1"/>
      <dgm:spPr/>
      <dgm:t>
        <a:bodyPr/>
        <a:lstStyle/>
        <a:p>
          <a:r>
            <a:rPr lang="en-US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Planning and detailing all steps</a:t>
          </a:r>
        </a:p>
      </dgm:t>
    </dgm:pt>
    <dgm:pt modelId="{85FA6A33-9FA9-4134-A6A3-A5D4748A1779}" type="parTrans" cxnId="{A316347C-9D1A-43C6-BE2B-DC184440E1C9}">
      <dgm:prSet/>
      <dgm:spPr/>
      <dgm:t>
        <a:bodyPr/>
        <a:lstStyle/>
        <a:p>
          <a:endParaRPr lang="en-US"/>
        </a:p>
      </dgm:t>
    </dgm:pt>
    <dgm:pt modelId="{04FF68DF-CF36-4D12-9ECE-A3519B0AC88A}" type="sibTrans" cxnId="{A316347C-9D1A-43C6-BE2B-DC184440E1C9}">
      <dgm:prSet/>
      <dgm:spPr/>
      <dgm:t>
        <a:bodyPr/>
        <a:lstStyle/>
        <a:p>
          <a:endParaRPr lang="en-US"/>
        </a:p>
      </dgm:t>
    </dgm:pt>
    <dgm:pt modelId="{A7F7584C-6CC5-40A2-9566-2842A5DEA97A}">
      <dgm:prSet phldrT="[Text]"/>
      <dgm:spPr/>
      <dgm:t>
        <a:bodyPr/>
        <a:lstStyle/>
        <a:p>
          <a:r>
            <a:rPr lang="en-US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Data cleaning </a:t>
          </a:r>
          <a:r>
            <a:rPr lang="fr-FR" b="0" i="0" dirty="0"/>
            <a:t>&amp; EDA</a:t>
          </a:r>
          <a:endParaRPr lang="en-US" b="0" dirty="0">
            <a:solidFill>
              <a:schemeClr val="tx1"/>
            </a:solidFill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581272CD-5908-4C17-8E9B-8BF6DCE43C3E}" type="parTrans" cxnId="{F68422C1-CD34-4DED-AA4B-85EFFF4FE933}">
      <dgm:prSet/>
      <dgm:spPr/>
      <dgm:t>
        <a:bodyPr/>
        <a:lstStyle/>
        <a:p>
          <a:endParaRPr lang="en-US"/>
        </a:p>
      </dgm:t>
    </dgm:pt>
    <dgm:pt modelId="{C41ED6A4-512C-48AB-901D-671B73446005}" type="sibTrans" cxnId="{F68422C1-CD34-4DED-AA4B-85EFFF4FE933}">
      <dgm:prSet/>
      <dgm:spPr/>
      <dgm:t>
        <a:bodyPr/>
        <a:lstStyle/>
        <a:p>
          <a:endParaRPr lang="en-US"/>
        </a:p>
      </dgm:t>
    </dgm:pt>
    <dgm:pt modelId="{9D8DAFB6-C744-4BD6-B757-393BF647EBB6}">
      <dgm:prSet phldrT="[Text]" custT="1"/>
      <dgm:spPr/>
      <dgm:t>
        <a:bodyPr/>
        <a:lstStyle/>
        <a:p>
          <a:r>
            <a:rPr lang="fr-FR" sz="2000" dirty="0" err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Missing</a:t>
          </a:r>
          <a:r>
            <a:rPr lang="fr-FR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 values, data types, </a:t>
          </a:r>
          <a:r>
            <a:rPr lang="fr-FR" sz="2000" dirty="0" err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Outliers</a:t>
          </a:r>
          <a:r>
            <a:rPr lang="fr-FR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, </a:t>
          </a:r>
          <a:r>
            <a:rPr lang="fr-FR" sz="2000" dirty="0" err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Convert</a:t>
          </a:r>
          <a:r>
            <a:rPr lang="fr-FR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 </a:t>
          </a:r>
          <a:r>
            <a:rPr lang="fr-FR" sz="2000" dirty="0" err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Datetime</a:t>
          </a:r>
          <a:r>
            <a:rPr lang="fr-FR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 </a:t>
          </a:r>
          <a:endParaRPr lang="en-US" sz="20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17C1C47E-8D1A-404A-B227-B017391CB5F6}" type="parTrans" cxnId="{56052809-46E4-4445-B520-94004C28BB9D}">
      <dgm:prSet/>
      <dgm:spPr/>
      <dgm:t>
        <a:bodyPr/>
        <a:lstStyle/>
        <a:p>
          <a:endParaRPr lang="en-US"/>
        </a:p>
      </dgm:t>
    </dgm:pt>
    <dgm:pt modelId="{C9B44773-68B1-427B-B9CA-0AEA186B621E}" type="sibTrans" cxnId="{56052809-46E4-4445-B520-94004C28BB9D}">
      <dgm:prSet/>
      <dgm:spPr/>
      <dgm:t>
        <a:bodyPr/>
        <a:lstStyle/>
        <a:p>
          <a:endParaRPr lang="en-US"/>
        </a:p>
      </dgm:t>
    </dgm:pt>
    <dgm:pt modelId="{51A6936C-668E-4912-B1B4-BA2D45D3F624}">
      <dgm:prSet phldrT="[Text]"/>
      <dgm:spPr/>
      <dgm:t>
        <a:bodyPr/>
        <a:lstStyle/>
        <a:p>
          <a:r>
            <a:rPr lang="en-US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Models </a:t>
          </a:r>
          <a:r>
            <a:rPr lang="en-US" dirty="0" err="1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Comparaisons</a:t>
          </a:r>
          <a:endParaRPr lang="en-US" dirty="0">
            <a:solidFill>
              <a:schemeClr val="tx1"/>
            </a:solidFill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8F7D40F1-9723-47F5-BFD2-340696378D49}" type="parTrans" cxnId="{000FE2BB-9FE6-4965-ADF5-E3E85B644286}">
      <dgm:prSet/>
      <dgm:spPr/>
      <dgm:t>
        <a:bodyPr/>
        <a:lstStyle/>
        <a:p>
          <a:endParaRPr lang="en-US"/>
        </a:p>
      </dgm:t>
    </dgm:pt>
    <dgm:pt modelId="{E68031D9-E3F9-439E-86FC-2A0A3A3988D0}" type="sibTrans" cxnId="{000FE2BB-9FE6-4965-ADF5-E3E85B644286}">
      <dgm:prSet/>
      <dgm:spPr/>
      <dgm:t>
        <a:bodyPr/>
        <a:lstStyle/>
        <a:p>
          <a:endParaRPr lang="en-US"/>
        </a:p>
      </dgm:t>
    </dgm:pt>
    <dgm:pt modelId="{2A9B6C90-9B70-4ED8-9084-8651413BB905}">
      <dgm:prSet phldrT="[Text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2000" b="0" i="0" dirty="0" err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Kmeans</a:t>
          </a:r>
          <a:r>
            <a:rPr lang="en-US" sz="2000" b="0" i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, DBSCAN, Gaussian</a:t>
          </a:r>
          <a:endParaRPr lang="en-US" sz="20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47C005B7-F5AA-4111-A87D-782B117A0259}" type="parTrans" cxnId="{1D59D94A-4BF7-417E-B49B-225C005839A9}">
      <dgm:prSet/>
      <dgm:spPr/>
      <dgm:t>
        <a:bodyPr/>
        <a:lstStyle/>
        <a:p>
          <a:endParaRPr lang="en-US"/>
        </a:p>
      </dgm:t>
    </dgm:pt>
    <dgm:pt modelId="{54109FB3-0563-4B2C-BFF0-181E047427F8}" type="sibTrans" cxnId="{1D59D94A-4BF7-417E-B49B-225C005839A9}">
      <dgm:prSet/>
      <dgm:spPr/>
      <dgm:t>
        <a:bodyPr/>
        <a:lstStyle/>
        <a:p>
          <a:endParaRPr lang="en-US"/>
        </a:p>
      </dgm:t>
    </dgm:pt>
    <dgm:pt modelId="{928B5CB8-3545-4EE5-8BED-981D3C6157A5}">
      <dgm:prSet phldrT="[Text]"/>
      <dgm:spPr/>
      <dgm:t>
        <a:bodyPr/>
        <a:lstStyle/>
        <a:p>
          <a:r>
            <a:rPr lang="en-US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Preparation of deliverables</a:t>
          </a:r>
        </a:p>
      </dgm:t>
    </dgm:pt>
    <dgm:pt modelId="{8452F8D0-82FD-4609-B6BD-446E31563D8A}" type="parTrans" cxnId="{085D3777-7996-4375-B5FB-BFD96D1BF9E4}">
      <dgm:prSet/>
      <dgm:spPr/>
      <dgm:t>
        <a:bodyPr/>
        <a:lstStyle/>
        <a:p>
          <a:endParaRPr lang="en-US"/>
        </a:p>
      </dgm:t>
    </dgm:pt>
    <dgm:pt modelId="{8EF545BA-8D8A-4813-A428-2F18D76E61FA}" type="sibTrans" cxnId="{085D3777-7996-4375-B5FB-BFD96D1BF9E4}">
      <dgm:prSet/>
      <dgm:spPr/>
      <dgm:t>
        <a:bodyPr/>
        <a:lstStyle/>
        <a:p>
          <a:endParaRPr lang="en-US"/>
        </a:p>
      </dgm:t>
    </dgm:pt>
    <dgm:pt modelId="{95A524E6-8A71-49A1-AF74-29696A02028A}">
      <dgm:prSet phldrT="[Text]" custT="1"/>
      <dgm:spPr/>
      <dgm:t>
        <a:bodyPr/>
        <a:lstStyle/>
        <a:p>
          <a:r>
            <a:rPr lang="en-US" sz="2000" b="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Readme file, Git-Hub Repository Presentation</a:t>
          </a:r>
          <a:endParaRPr lang="en-US" sz="2000" dirty="0">
            <a:solidFill>
              <a:schemeClr val="bg1"/>
            </a:solidFill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52C86CAF-440B-4BB7-BD46-805908EC2D17}" type="parTrans" cxnId="{764A7F40-FC93-4B5E-82E4-B29F920B2D30}">
      <dgm:prSet/>
      <dgm:spPr/>
      <dgm:t>
        <a:bodyPr/>
        <a:lstStyle/>
        <a:p>
          <a:endParaRPr lang="en-US"/>
        </a:p>
      </dgm:t>
    </dgm:pt>
    <dgm:pt modelId="{EE0C23C2-8A0C-497A-A914-ED60FDCA930F}" type="sibTrans" cxnId="{764A7F40-FC93-4B5E-82E4-B29F920B2D30}">
      <dgm:prSet/>
      <dgm:spPr/>
      <dgm:t>
        <a:bodyPr/>
        <a:lstStyle/>
        <a:p>
          <a:endParaRPr lang="en-US"/>
        </a:p>
      </dgm:t>
    </dgm:pt>
    <dgm:pt modelId="{02C2C3FC-EC8A-4B13-918A-A0220462C867}">
      <dgm:prSet phldrT="[Text]" custT="1"/>
      <dgm:spPr/>
      <dgm:t>
        <a:bodyPr/>
        <a:lstStyle/>
        <a:p>
          <a:r>
            <a: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Map visualization</a:t>
          </a:r>
        </a:p>
      </dgm:t>
    </dgm:pt>
    <dgm:pt modelId="{001A77A0-977D-43FC-9B52-4EC7FC1DDFD6}" type="parTrans" cxnId="{C404292A-E010-4C11-8C90-A3146B426DA4}">
      <dgm:prSet/>
      <dgm:spPr/>
      <dgm:t>
        <a:bodyPr/>
        <a:lstStyle/>
        <a:p>
          <a:endParaRPr lang="en-US"/>
        </a:p>
      </dgm:t>
    </dgm:pt>
    <dgm:pt modelId="{89BF2469-08B4-4DF7-8C27-75E872464BC5}" type="sibTrans" cxnId="{C404292A-E010-4C11-8C90-A3146B426DA4}">
      <dgm:prSet/>
      <dgm:spPr/>
      <dgm:t>
        <a:bodyPr/>
        <a:lstStyle/>
        <a:p>
          <a:endParaRPr lang="en-US"/>
        </a:p>
      </dgm:t>
    </dgm:pt>
    <dgm:pt modelId="{EE66AC07-9D86-4544-A515-7169C27878C6}">
      <dgm:prSet phldrT="[Text]" custT="1"/>
      <dgm:spPr/>
      <dgm:t>
        <a:bodyPr/>
        <a:lstStyle/>
        <a:p>
          <a:r>
            <a:rPr lang="fr-FR" sz="2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Time cluster, </a:t>
          </a:r>
          <a:r>
            <a:rPr lang="fr-FR" sz="2000" kern="1200" dirty="0" err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Customized</a:t>
          </a:r>
          <a:r>
            <a:rPr lang="fr-FR" sz="2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 plot</a:t>
          </a:r>
          <a:endParaRPr lang="en-US" sz="20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E2175909-30C4-4E0F-9A82-78C02B3E817D}" type="parTrans" cxnId="{7FC7A05F-BAF7-47DC-824F-1152ED5D2307}">
      <dgm:prSet/>
      <dgm:spPr/>
      <dgm:t>
        <a:bodyPr/>
        <a:lstStyle/>
        <a:p>
          <a:endParaRPr lang="en-US"/>
        </a:p>
      </dgm:t>
    </dgm:pt>
    <dgm:pt modelId="{33C49AD4-59BF-4143-ACD5-66E9E713FB41}" type="sibTrans" cxnId="{7FC7A05F-BAF7-47DC-824F-1152ED5D2307}">
      <dgm:prSet/>
      <dgm:spPr/>
      <dgm:t>
        <a:bodyPr/>
        <a:lstStyle/>
        <a:p>
          <a:endParaRPr lang="en-US"/>
        </a:p>
      </dgm:t>
    </dgm:pt>
    <dgm:pt modelId="{99FD7F24-5BB9-46E8-BB7C-4B477B73B815}" type="pres">
      <dgm:prSet presAssocID="{81269538-BFC5-48BB-BEA1-D7AF1F385FD5}" presName="Name0" presStyleCnt="0">
        <dgm:presLayoutVars>
          <dgm:dir/>
          <dgm:animLvl val="lvl"/>
          <dgm:resizeHandles val="exact"/>
        </dgm:presLayoutVars>
      </dgm:prSet>
      <dgm:spPr/>
    </dgm:pt>
    <dgm:pt modelId="{BBAB8945-0B00-4547-92CF-AE59FDD0EF39}" type="pres">
      <dgm:prSet presAssocID="{0D51337A-31FA-4717-B2BF-9243F96D2B9B}" presName="linNode" presStyleCnt="0"/>
      <dgm:spPr/>
    </dgm:pt>
    <dgm:pt modelId="{3230722F-B757-4673-BD2F-9D4BAB5CEE8D}" type="pres">
      <dgm:prSet presAssocID="{0D51337A-31FA-4717-B2BF-9243F96D2B9B}" presName="parentText" presStyleLbl="node1" presStyleIdx="0" presStyleCnt="5">
        <dgm:presLayoutVars>
          <dgm:chMax val="1"/>
          <dgm:bulletEnabled val="1"/>
        </dgm:presLayoutVars>
      </dgm:prSet>
      <dgm:spPr/>
    </dgm:pt>
    <dgm:pt modelId="{6FB9694A-6C63-4B23-90F6-4F208C00D399}" type="pres">
      <dgm:prSet presAssocID="{0D51337A-31FA-4717-B2BF-9243F96D2B9B}" presName="descendantText" presStyleLbl="alignAccFollowNode1" presStyleIdx="0" presStyleCnt="5">
        <dgm:presLayoutVars>
          <dgm:bulletEnabled val="1"/>
        </dgm:presLayoutVars>
      </dgm:prSet>
      <dgm:spPr/>
    </dgm:pt>
    <dgm:pt modelId="{3E4AEBB9-D07D-412D-A9F3-5F50CE85FF20}" type="pres">
      <dgm:prSet presAssocID="{6799645E-F42F-43D8-B2EA-A1377D84D0B3}" presName="sp" presStyleCnt="0"/>
      <dgm:spPr/>
    </dgm:pt>
    <dgm:pt modelId="{C60E4332-AB2E-4201-AF29-E3D9D2CE99DD}" type="pres">
      <dgm:prSet presAssocID="{A7F7584C-6CC5-40A2-9566-2842A5DEA97A}" presName="linNode" presStyleCnt="0"/>
      <dgm:spPr/>
    </dgm:pt>
    <dgm:pt modelId="{8A3FE5E4-2689-4041-B2C5-C63BC276A3EF}" type="pres">
      <dgm:prSet presAssocID="{A7F7584C-6CC5-40A2-9566-2842A5DEA97A}" presName="parentText" presStyleLbl="node1" presStyleIdx="1" presStyleCnt="5">
        <dgm:presLayoutVars>
          <dgm:chMax val="1"/>
          <dgm:bulletEnabled val="1"/>
        </dgm:presLayoutVars>
      </dgm:prSet>
      <dgm:spPr/>
    </dgm:pt>
    <dgm:pt modelId="{329ECF1A-78BE-41CB-B252-8011825B67CD}" type="pres">
      <dgm:prSet presAssocID="{A7F7584C-6CC5-40A2-9566-2842A5DEA97A}" presName="descendantText" presStyleLbl="alignAccFollowNode1" presStyleIdx="1" presStyleCnt="5">
        <dgm:presLayoutVars>
          <dgm:bulletEnabled val="1"/>
        </dgm:presLayoutVars>
      </dgm:prSet>
      <dgm:spPr/>
    </dgm:pt>
    <dgm:pt modelId="{CF97419B-1653-4404-8A25-A4EB2811914A}" type="pres">
      <dgm:prSet presAssocID="{C41ED6A4-512C-48AB-901D-671B73446005}" presName="sp" presStyleCnt="0"/>
      <dgm:spPr/>
    </dgm:pt>
    <dgm:pt modelId="{D515EA51-47AE-4783-B1F3-6AE219EFDA53}" type="pres">
      <dgm:prSet presAssocID="{02C2C3FC-EC8A-4B13-918A-A0220462C867}" presName="linNode" presStyleCnt="0"/>
      <dgm:spPr/>
    </dgm:pt>
    <dgm:pt modelId="{758C2A51-6A7A-426F-8922-CAF7DDEC33A9}" type="pres">
      <dgm:prSet presAssocID="{02C2C3FC-EC8A-4B13-918A-A0220462C867}" presName="parentText" presStyleLbl="node1" presStyleIdx="2" presStyleCnt="5">
        <dgm:presLayoutVars>
          <dgm:chMax val="1"/>
          <dgm:bulletEnabled val="1"/>
        </dgm:presLayoutVars>
      </dgm:prSet>
      <dgm:spPr/>
    </dgm:pt>
    <dgm:pt modelId="{801F6397-72AE-477D-8882-6CF474353360}" type="pres">
      <dgm:prSet presAssocID="{02C2C3FC-EC8A-4B13-918A-A0220462C867}" presName="descendantText" presStyleLbl="alignAccFollowNode1" presStyleIdx="2" presStyleCnt="5" custLinFactNeighborX="2991" custLinFactNeighborY="2800">
        <dgm:presLayoutVars>
          <dgm:bulletEnabled val="1"/>
        </dgm:presLayoutVars>
      </dgm:prSet>
      <dgm:spPr/>
    </dgm:pt>
    <dgm:pt modelId="{70F98AE5-D626-41B6-AE1C-B0894175D326}" type="pres">
      <dgm:prSet presAssocID="{89BF2469-08B4-4DF7-8C27-75E872464BC5}" presName="sp" presStyleCnt="0"/>
      <dgm:spPr/>
    </dgm:pt>
    <dgm:pt modelId="{74B4E996-D144-43FA-9C7B-5183D295C315}" type="pres">
      <dgm:prSet presAssocID="{51A6936C-668E-4912-B1B4-BA2D45D3F624}" presName="linNode" presStyleCnt="0"/>
      <dgm:spPr/>
    </dgm:pt>
    <dgm:pt modelId="{1C763A21-352A-41D1-A2E2-E305DABA275D}" type="pres">
      <dgm:prSet presAssocID="{51A6936C-668E-4912-B1B4-BA2D45D3F624}" presName="parentText" presStyleLbl="node1" presStyleIdx="3" presStyleCnt="5">
        <dgm:presLayoutVars>
          <dgm:chMax val="1"/>
          <dgm:bulletEnabled val="1"/>
        </dgm:presLayoutVars>
      </dgm:prSet>
      <dgm:spPr/>
    </dgm:pt>
    <dgm:pt modelId="{A66EBD3D-E7C5-421C-B8B5-728648057DDC}" type="pres">
      <dgm:prSet presAssocID="{51A6936C-668E-4912-B1B4-BA2D45D3F624}" presName="descendantText" presStyleLbl="alignAccFollowNode1" presStyleIdx="3" presStyleCnt="5" custScaleY="122480">
        <dgm:presLayoutVars>
          <dgm:bulletEnabled val="1"/>
        </dgm:presLayoutVars>
      </dgm:prSet>
      <dgm:spPr/>
    </dgm:pt>
    <dgm:pt modelId="{4D3735EA-64D5-44A4-9D60-787BDDA83D1A}" type="pres">
      <dgm:prSet presAssocID="{E68031D9-E3F9-439E-86FC-2A0A3A3988D0}" presName="sp" presStyleCnt="0"/>
      <dgm:spPr/>
    </dgm:pt>
    <dgm:pt modelId="{120DCED0-01FF-429D-8B4B-923E0875F75E}" type="pres">
      <dgm:prSet presAssocID="{928B5CB8-3545-4EE5-8BED-981D3C6157A5}" presName="linNode" presStyleCnt="0"/>
      <dgm:spPr/>
    </dgm:pt>
    <dgm:pt modelId="{B9324B26-5FF5-4FF7-9073-66103CBE8481}" type="pres">
      <dgm:prSet presAssocID="{928B5CB8-3545-4EE5-8BED-981D3C6157A5}" presName="parentText" presStyleLbl="node1" presStyleIdx="4" presStyleCnt="5">
        <dgm:presLayoutVars>
          <dgm:chMax val="1"/>
          <dgm:bulletEnabled val="1"/>
        </dgm:presLayoutVars>
      </dgm:prSet>
      <dgm:spPr/>
    </dgm:pt>
    <dgm:pt modelId="{95E0557D-F0A1-4F38-8083-55DE7503164F}" type="pres">
      <dgm:prSet presAssocID="{928B5CB8-3545-4EE5-8BED-981D3C6157A5}" presName="descendantText" presStyleLbl="alignAccFollowNode1" presStyleIdx="4" presStyleCnt="5">
        <dgm:presLayoutVars>
          <dgm:bulletEnabled val="1"/>
        </dgm:presLayoutVars>
      </dgm:prSet>
      <dgm:spPr/>
    </dgm:pt>
  </dgm:ptLst>
  <dgm:cxnLst>
    <dgm:cxn modelId="{56052809-46E4-4445-B520-94004C28BB9D}" srcId="{A7F7584C-6CC5-40A2-9566-2842A5DEA97A}" destId="{9D8DAFB6-C744-4BD6-B757-393BF647EBB6}" srcOrd="0" destOrd="0" parTransId="{17C1C47E-8D1A-404A-B227-B017391CB5F6}" sibTransId="{C9B44773-68B1-427B-B9CA-0AEA186B621E}"/>
    <dgm:cxn modelId="{C404292A-E010-4C11-8C90-A3146B426DA4}" srcId="{81269538-BFC5-48BB-BEA1-D7AF1F385FD5}" destId="{02C2C3FC-EC8A-4B13-918A-A0220462C867}" srcOrd="2" destOrd="0" parTransId="{001A77A0-977D-43FC-9B52-4EC7FC1DDFD6}" sibTransId="{89BF2469-08B4-4DF7-8C27-75E872464BC5}"/>
    <dgm:cxn modelId="{A38C1039-CB78-4EBF-844F-7A838983E228}" type="presOf" srcId="{A7F7584C-6CC5-40A2-9566-2842A5DEA97A}" destId="{8A3FE5E4-2689-4041-B2C5-C63BC276A3EF}" srcOrd="0" destOrd="0" presId="urn:microsoft.com/office/officeart/2005/8/layout/vList5"/>
    <dgm:cxn modelId="{764A7F40-FC93-4B5E-82E4-B29F920B2D30}" srcId="{928B5CB8-3545-4EE5-8BED-981D3C6157A5}" destId="{95A524E6-8A71-49A1-AF74-29696A02028A}" srcOrd="0" destOrd="0" parTransId="{52C86CAF-440B-4BB7-BD46-805908EC2D17}" sibTransId="{EE0C23C2-8A0C-497A-A914-ED60FDCA930F}"/>
    <dgm:cxn modelId="{7FC7A05F-BAF7-47DC-824F-1152ED5D2307}" srcId="{02C2C3FC-EC8A-4B13-918A-A0220462C867}" destId="{EE66AC07-9D86-4544-A515-7169C27878C6}" srcOrd="0" destOrd="0" parTransId="{E2175909-30C4-4E0F-9A82-78C02B3E817D}" sibTransId="{33C49AD4-59BF-4143-ACD5-66E9E713FB41}"/>
    <dgm:cxn modelId="{1D59D94A-4BF7-417E-B49B-225C005839A9}" srcId="{51A6936C-668E-4912-B1B4-BA2D45D3F624}" destId="{2A9B6C90-9B70-4ED8-9084-8651413BB905}" srcOrd="0" destOrd="0" parTransId="{47C005B7-F5AA-4111-A87D-782B117A0259}" sibTransId="{54109FB3-0563-4B2C-BFF0-181E047427F8}"/>
    <dgm:cxn modelId="{6DF17F4D-4120-4DE8-8738-503F2519CD40}" type="presOf" srcId="{9D8DAFB6-C744-4BD6-B757-393BF647EBB6}" destId="{329ECF1A-78BE-41CB-B252-8011825B67CD}" srcOrd="0" destOrd="0" presId="urn:microsoft.com/office/officeart/2005/8/layout/vList5"/>
    <dgm:cxn modelId="{D51B6075-27E4-4292-9F89-0CC50DF21ED9}" type="presOf" srcId="{51A6936C-668E-4912-B1B4-BA2D45D3F624}" destId="{1C763A21-352A-41D1-A2E2-E305DABA275D}" srcOrd="0" destOrd="0" presId="urn:microsoft.com/office/officeart/2005/8/layout/vList5"/>
    <dgm:cxn modelId="{9E6BB655-7FE4-4F8D-B1D2-F885E60B8754}" srcId="{81269538-BFC5-48BB-BEA1-D7AF1F385FD5}" destId="{0D51337A-31FA-4717-B2BF-9243F96D2B9B}" srcOrd="0" destOrd="0" parTransId="{A9294D65-F371-46C8-A624-E557E9DF1A30}" sibTransId="{6799645E-F42F-43D8-B2EA-A1377D84D0B3}"/>
    <dgm:cxn modelId="{085D3777-7996-4375-B5FB-BFD96D1BF9E4}" srcId="{81269538-BFC5-48BB-BEA1-D7AF1F385FD5}" destId="{928B5CB8-3545-4EE5-8BED-981D3C6157A5}" srcOrd="4" destOrd="0" parTransId="{8452F8D0-82FD-4609-B6BD-446E31563D8A}" sibTransId="{8EF545BA-8D8A-4813-A428-2F18D76E61FA}"/>
    <dgm:cxn modelId="{C65EFE7A-5430-4917-89D2-D70BAF0289E3}" type="presOf" srcId="{2A9B6C90-9B70-4ED8-9084-8651413BB905}" destId="{A66EBD3D-E7C5-421C-B8B5-728648057DDC}" srcOrd="0" destOrd="0" presId="urn:microsoft.com/office/officeart/2005/8/layout/vList5"/>
    <dgm:cxn modelId="{A316347C-9D1A-43C6-BE2B-DC184440E1C9}" srcId="{0D51337A-31FA-4717-B2BF-9243F96D2B9B}" destId="{E40970FA-9468-4353-8343-FE5E2BEBB8B0}" srcOrd="0" destOrd="0" parTransId="{85FA6A33-9FA9-4134-A6A3-A5D4748A1779}" sibTransId="{04FF68DF-CF36-4D12-9ECE-A3519B0AC88A}"/>
    <dgm:cxn modelId="{53988784-A0E1-4D82-B36B-740DE83EB0C9}" type="presOf" srcId="{81269538-BFC5-48BB-BEA1-D7AF1F385FD5}" destId="{99FD7F24-5BB9-46E8-BB7C-4B477B73B815}" srcOrd="0" destOrd="0" presId="urn:microsoft.com/office/officeart/2005/8/layout/vList5"/>
    <dgm:cxn modelId="{993E0796-DCBD-4EB2-9BAB-4437E125DA45}" type="presOf" srcId="{E40970FA-9468-4353-8343-FE5E2BEBB8B0}" destId="{6FB9694A-6C63-4B23-90F6-4F208C00D399}" srcOrd="0" destOrd="0" presId="urn:microsoft.com/office/officeart/2005/8/layout/vList5"/>
    <dgm:cxn modelId="{E710379E-1C2A-4FB5-B5B8-C1C349222EB1}" type="presOf" srcId="{EE66AC07-9D86-4544-A515-7169C27878C6}" destId="{801F6397-72AE-477D-8882-6CF474353360}" srcOrd="0" destOrd="0" presId="urn:microsoft.com/office/officeart/2005/8/layout/vList5"/>
    <dgm:cxn modelId="{000FE2BB-9FE6-4965-ADF5-E3E85B644286}" srcId="{81269538-BFC5-48BB-BEA1-D7AF1F385FD5}" destId="{51A6936C-668E-4912-B1B4-BA2D45D3F624}" srcOrd="3" destOrd="0" parTransId="{8F7D40F1-9723-47F5-BFD2-340696378D49}" sibTransId="{E68031D9-E3F9-439E-86FC-2A0A3A3988D0}"/>
    <dgm:cxn modelId="{F68422C1-CD34-4DED-AA4B-85EFFF4FE933}" srcId="{81269538-BFC5-48BB-BEA1-D7AF1F385FD5}" destId="{A7F7584C-6CC5-40A2-9566-2842A5DEA97A}" srcOrd="1" destOrd="0" parTransId="{581272CD-5908-4C17-8E9B-8BF6DCE43C3E}" sibTransId="{C41ED6A4-512C-48AB-901D-671B73446005}"/>
    <dgm:cxn modelId="{02B1C3C3-F2D2-4C80-8962-E0C9B39A6EF4}" type="presOf" srcId="{0D51337A-31FA-4717-B2BF-9243F96D2B9B}" destId="{3230722F-B757-4673-BD2F-9D4BAB5CEE8D}" srcOrd="0" destOrd="0" presId="urn:microsoft.com/office/officeart/2005/8/layout/vList5"/>
    <dgm:cxn modelId="{A44DF6E5-2150-478D-AAB9-24BC6742BCEE}" type="presOf" srcId="{928B5CB8-3545-4EE5-8BED-981D3C6157A5}" destId="{B9324B26-5FF5-4FF7-9073-66103CBE8481}" srcOrd="0" destOrd="0" presId="urn:microsoft.com/office/officeart/2005/8/layout/vList5"/>
    <dgm:cxn modelId="{66EBA0EC-F77C-4ABE-8815-8C8F4F6ACAB5}" type="presOf" srcId="{95A524E6-8A71-49A1-AF74-29696A02028A}" destId="{95E0557D-F0A1-4F38-8083-55DE7503164F}" srcOrd="0" destOrd="0" presId="urn:microsoft.com/office/officeart/2005/8/layout/vList5"/>
    <dgm:cxn modelId="{F15CCDFC-3DB8-43D4-80FE-D068024C9C3C}" type="presOf" srcId="{02C2C3FC-EC8A-4B13-918A-A0220462C867}" destId="{758C2A51-6A7A-426F-8922-CAF7DDEC33A9}" srcOrd="0" destOrd="0" presId="urn:microsoft.com/office/officeart/2005/8/layout/vList5"/>
    <dgm:cxn modelId="{45435F90-22A5-4C03-B101-FD4577E8A794}" type="presParOf" srcId="{99FD7F24-5BB9-46E8-BB7C-4B477B73B815}" destId="{BBAB8945-0B00-4547-92CF-AE59FDD0EF39}" srcOrd="0" destOrd="0" presId="urn:microsoft.com/office/officeart/2005/8/layout/vList5"/>
    <dgm:cxn modelId="{B399DCC2-FF40-4D75-A2A7-A495D4AF2387}" type="presParOf" srcId="{BBAB8945-0B00-4547-92CF-AE59FDD0EF39}" destId="{3230722F-B757-4673-BD2F-9D4BAB5CEE8D}" srcOrd="0" destOrd="0" presId="urn:microsoft.com/office/officeart/2005/8/layout/vList5"/>
    <dgm:cxn modelId="{4A0749A4-83B7-4DF9-BA0E-5506B76F10A1}" type="presParOf" srcId="{BBAB8945-0B00-4547-92CF-AE59FDD0EF39}" destId="{6FB9694A-6C63-4B23-90F6-4F208C00D399}" srcOrd="1" destOrd="0" presId="urn:microsoft.com/office/officeart/2005/8/layout/vList5"/>
    <dgm:cxn modelId="{26C2F444-58E5-4B3C-A169-EBC64ABE0EE9}" type="presParOf" srcId="{99FD7F24-5BB9-46E8-BB7C-4B477B73B815}" destId="{3E4AEBB9-D07D-412D-A9F3-5F50CE85FF20}" srcOrd="1" destOrd="0" presId="urn:microsoft.com/office/officeart/2005/8/layout/vList5"/>
    <dgm:cxn modelId="{FB2D3183-70C6-44DD-875A-CC09A2C89FEB}" type="presParOf" srcId="{99FD7F24-5BB9-46E8-BB7C-4B477B73B815}" destId="{C60E4332-AB2E-4201-AF29-E3D9D2CE99DD}" srcOrd="2" destOrd="0" presId="urn:microsoft.com/office/officeart/2005/8/layout/vList5"/>
    <dgm:cxn modelId="{B9D84324-BE5B-4514-8201-6B25BE814C19}" type="presParOf" srcId="{C60E4332-AB2E-4201-AF29-E3D9D2CE99DD}" destId="{8A3FE5E4-2689-4041-B2C5-C63BC276A3EF}" srcOrd="0" destOrd="0" presId="urn:microsoft.com/office/officeart/2005/8/layout/vList5"/>
    <dgm:cxn modelId="{62F196CC-DD4E-41F1-95F6-0E80E18CA40A}" type="presParOf" srcId="{C60E4332-AB2E-4201-AF29-E3D9D2CE99DD}" destId="{329ECF1A-78BE-41CB-B252-8011825B67CD}" srcOrd="1" destOrd="0" presId="urn:microsoft.com/office/officeart/2005/8/layout/vList5"/>
    <dgm:cxn modelId="{902C8576-A8E1-4C1E-B647-4F0EFC878EDE}" type="presParOf" srcId="{99FD7F24-5BB9-46E8-BB7C-4B477B73B815}" destId="{CF97419B-1653-4404-8A25-A4EB2811914A}" srcOrd="3" destOrd="0" presId="urn:microsoft.com/office/officeart/2005/8/layout/vList5"/>
    <dgm:cxn modelId="{8B5140FB-7A73-4582-9C6D-CFB634C9DF1A}" type="presParOf" srcId="{99FD7F24-5BB9-46E8-BB7C-4B477B73B815}" destId="{D515EA51-47AE-4783-B1F3-6AE219EFDA53}" srcOrd="4" destOrd="0" presId="urn:microsoft.com/office/officeart/2005/8/layout/vList5"/>
    <dgm:cxn modelId="{98CDB413-4D7F-4EED-8E4C-99B26F725517}" type="presParOf" srcId="{D515EA51-47AE-4783-B1F3-6AE219EFDA53}" destId="{758C2A51-6A7A-426F-8922-CAF7DDEC33A9}" srcOrd="0" destOrd="0" presId="urn:microsoft.com/office/officeart/2005/8/layout/vList5"/>
    <dgm:cxn modelId="{66555FC3-2E00-4D34-9555-7979C434CE44}" type="presParOf" srcId="{D515EA51-47AE-4783-B1F3-6AE219EFDA53}" destId="{801F6397-72AE-477D-8882-6CF474353360}" srcOrd="1" destOrd="0" presId="urn:microsoft.com/office/officeart/2005/8/layout/vList5"/>
    <dgm:cxn modelId="{2F25B6C6-D044-43D7-9662-6A1C6EE7D1BA}" type="presParOf" srcId="{99FD7F24-5BB9-46E8-BB7C-4B477B73B815}" destId="{70F98AE5-D626-41B6-AE1C-B0894175D326}" srcOrd="5" destOrd="0" presId="urn:microsoft.com/office/officeart/2005/8/layout/vList5"/>
    <dgm:cxn modelId="{C0AE58B2-3BCF-4A17-9962-82AF5DB00A66}" type="presParOf" srcId="{99FD7F24-5BB9-46E8-BB7C-4B477B73B815}" destId="{74B4E996-D144-43FA-9C7B-5183D295C315}" srcOrd="6" destOrd="0" presId="urn:microsoft.com/office/officeart/2005/8/layout/vList5"/>
    <dgm:cxn modelId="{CC23B1CA-2592-479D-988C-BB870D7E9EC9}" type="presParOf" srcId="{74B4E996-D144-43FA-9C7B-5183D295C315}" destId="{1C763A21-352A-41D1-A2E2-E305DABA275D}" srcOrd="0" destOrd="0" presId="urn:microsoft.com/office/officeart/2005/8/layout/vList5"/>
    <dgm:cxn modelId="{477107E6-023C-4B3F-96EF-D2D5DA516C5C}" type="presParOf" srcId="{74B4E996-D144-43FA-9C7B-5183D295C315}" destId="{A66EBD3D-E7C5-421C-B8B5-728648057DDC}" srcOrd="1" destOrd="0" presId="urn:microsoft.com/office/officeart/2005/8/layout/vList5"/>
    <dgm:cxn modelId="{933347A6-BCAF-495A-96A7-208A97A1751A}" type="presParOf" srcId="{99FD7F24-5BB9-46E8-BB7C-4B477B73B815}" destId="{4D3735EA-64D5-44A4-9D60-787BDDA83D1A}" srcOrd="7" destOrd="0" presId="urn:microsoft.com/office/officeart/2005/8/layout/vList5"/>
    <dgm:cxn modelId="{677D4939-AE22-4645-A75D-BD07DA38E78F}" type="presParOf" srcId="{99FD7F24-5BB9-46E8-BB7C-4B477B73B815}" destId="{120DCED0-01FF-429D-8B4B-923E0875F75E}" srcOrd="8" destOrd="0" presId="urn:microsoft.com/office/officeart/2005/8/layout/vList5"/>
    <dgm:cxn modelId="{AF6385C2-1319-4602-9D19-9A89E6EBF57F}" type="presParOf" srcId="{120DCED0-01FF-429D-8B4B-923E0875F75E}" destId="{B9324B26-5FF5-4FF7-9073-66103CBE8481}" srcOrd="0" destOrd="0" presId="urn:microsoft.com/office/officeart/2005/8/layout/vList5"/>
    <dgm:cxn modelId="{16466152-551A-417E-9EB3-4C0FC3867902}" type="presParOf" srcId="{120DCED0-01FF-429D-8B4B-923E0875F75E}" destId="{95E0557D-F0A1-4F38-8083-55DE7503164F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817CCF5-DA3F-4E5F-BE7C-D8111B2BFEBA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accent2_2" csCatId="accent2" phldr="1"/>
      <dgm:spPr/>
      <dgm:t>
        <a:bodyPr/>
        <a:lstStyle/>
        <a:p>
          <a:endParaRPr lang="en-US"/>
        </a:p>
      </dgm:t>
    </dgm:pt>
    <dgm:pt modelId="{E754A2A0-41CE-428B-9DDC-DCD1FD12D16A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Lorem Ipsum</a:t>
          </a:r>
        </a:p>
      </dgm:t>
    </dgm:pt>
    <dgm:pt modelId="{BE164097-A5AA-4EA1-9E64-D7FCD4DD2A4E}" type="parTrans" cxnId="{507A74C7-FEAF-4A4C-9250-0613CBC2F127}">
      <dgm:prSet/>
      <dgm:spPr/>
      <dgm:t>
        <a:bodyPr/>
        <a:lstStyle/>
        <a:p>
          <a:endParaRPr lang="en-US"/>
        </a:p>
      </dgm:t>
    </dgm:pt>
    <dgm:pt modelId="{02D8D4EF-9694-45C7-AF26-E20371B3C352}" type="sibTrans" cxnId="{507A74C7-FEAF-4A4C-9250-0613CBC2F127}">
      <dgm:prSet/>
      <dgm:spPr/>
      <dgm:t>
        <a:bodyPr/>
        <a:lstStyle/>
        <a:p>
          <a:endParaRPr lang="en-US"/>
        </a:p>
      </dgm:t>
    </dgm:pt>
    <dgm:pt modelId="{C2F66EED-74C3-4F36-A1D4-8AFCBB00993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Dolor Sit Amet</a:t>
          </a:r>
        </a:p>
      </dgm:t>
    </dgm:pt>
    <dgm:pt modelId="{5CF5C62A-BD1A-4922-92B6-33ECA44C1F76}" type="parTrans" cxnId="{7A243DB8-C0B8-4718-B558-CE939B8FF03E}">
      <dgm:prSet/>
      <dgm:spPr/>
      <dgm:t>
        <a:bodyPr/>
        <a:lstStyle/>
        <a:p>
          <a:endParaRPr lang="en-US"/>
        </a:p>
      </dgm:t>
    </dgm:pt>
    <dgm:pt modelId="{F9BAA161-AAEC-4A41-B4D9-A27EAD80526E}" type="sibTrans" cxnId="{7A243DB8-C0B8-4718-B558-CE939B8FF03E}">
      <dgm:prSet/>
      <dgm:spPr/>
      <dgm:t>
        <a:bodyPr/>
        <a:lstStyle/>
        <a:p>
          <a:endParaRPr lang="en-US"/>
        </a:p>
      </dgm:t>
    </dgm:pt>
    <dgm:pt modelId="{DCCE571A-4D30-4294-ABAF-6885F619D2D9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Lorem Ipsum</a:t>
          </a:r>
        </a:p>
      </dgm:t>
    </dgm:pt>
    <dgm:pt modelId="{3AD83C96-5A95-4337-BF2D-97454AF7F108}" type="parTrans" cxnId="{E70347E4-4461-4B80-8927-4CA0AEBFAAF8}">
      <dgm:prSet/>
      <dgm:spPr/>
      <dgm:t>
        <a:bodyPr/>
        <a:lstStyle/>
        <a:p>
          <a:endParaRPr lang="en-US"/>
        </a:p>
      </dgm:t>
    </dgm:pt>
    <dgm:pt modelId="{2C1DF6EC-6090-4926-A556-3D2417B7F2AA}" type="sibTrans" cxnId="{E70347E4-4461-4B80-8927-4CA0AEBFAAF8}">
      <dgm:prSet/>
      <dgm:spPr/>
      <dgm:t>
        <a:bodyPr/>
        <a:lstStyle/>
        <a:p>
          <a:endParaRPr lang="en-US"/>
        </a:p>
      </dgm:t>
    </dgm:pt>
    <dgm:pt modelId="{B4C55E9F-B5C0-4AD1-919B-D2D83AC9CD4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Dolor Sit Amet</a:t>
          </a:r>
        </a:p>
      </dgm:t>
    </dgm:pt>
    <dgm:pt modelId="{D1B05DEA-DFE0-4560-B75F-1C2BCB67A7C6}" type="parTrans" cxnId="{B2BEE9D2-644C-400C-8E33-2C4491C5B104}">
      <dgm:prSet/>
      <dgm:spPr/>
      <dgm:t>
        <a:bodyPr/>
        <a:lstStyle/>
        <a:p>
          <a:endParaRPr lang="en-US"/>
        </a:p>
      </dgm:t>
    </dgm:pt>
    <dgm:pt modelId="{A6301E27-5ACC-4907-A7C8-B41877235C87}" type="sibTrans" cxnId="{B2BEE9D2-644C-400C-8E33-2C4491C5B104}">
      <dgm:prSet/>
      <dgm:spPr/>
      <dgm:t>
        <a:bodyPr/>
        <a:lstStyle/>
        <a:p>
          <a:endParaRPr lang="en-US"/>
        </a:p>
      </dgm:t>
    </dgm:pt>
    <dgm:pt modelId="{1C1B28B7-2609-4BAA-AAAB-5801EDFD334C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Lorem Ipsum</a:t>
          </a:r>
        </a:p>
      </dgm:t>
    </dgm:pt>
    <dgm:pt modelId="{2BF5F791-D223-44A4-B231-6C3F4B786D08}" type="parTrans" cxnId="{05037335-2E5B-48BE-86A9-5372B1A16299}">
      <dgm:prSet/>
      <dgm:spPr/>
      <dgm:t>
        <a:bodyPr/>
        <a:lstStyle/>
        <a:p>
          <a:endParaRPr lang="en-US"/>
        </a:p>
      </dgm:t>
    </dgm:pt>
    <dgm:pt modelId="{A432C086-9156-4D32-A06E-6E237CC66D92}" type="sibTrans" cxnId="{05037335-2E5B-48BE-86A9-5372B1A16299}">
      <dgm:prSet/>
      <dgm:spPr/>
      <dgm:t>
        <a:bodyPr/>
        <a:lstStyle/>
        <a:p>
          <a:endParaRPr lang="en-US"/>
        </a:p>
      </dgm:t>
    </dgm:pt>
    <dgm:pt modelId="{28C188E4-A3B1-47AF-802E-B2DED21921B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Dolor Sit Amet</a:t>
          </a:r>
        </a:p>
      </dgm:t>
    </dgm:pt>
    <dgm:pt modelId="{C89C556F-BA69-4B68-9F7C-1121B26764B0}" type="parTrans" cxnId="{B807BF75-BC86-4A84-AB83-7B8BC68E737C}">
      <dgm:prSet/>
      <dgm:spPr/>
      <dgm:t>
        <a:bodyPr/>
        <a:lstStyle/>
        <a:p>
          <a:endParaRPr lang="en-US"/>
        </a:p>
      </dgm:t>
    </dgm:pt>
    <dgm:pt modelId="{7BEFF1EA-4DB5-4BD3-A89B-DF0184626A1A}" type="sibTrans" cxnId="{B807BF75-BC86-4A84-AB83-7B8BC68E737C}">
      <dgm:prSet/>
      <dgm:spPr/>
      <dgm:t>
        <a:bodyPr/>
        <a:lstStyle/>
        <a:p>
          <a:endParaRPr lang="en-US"/>
        </a:p>
      </dgm:t>
    </dgm:pt>
    <dgm:pt modelId="{E73E8133-584D-4C45-99EA-6F2691A17A7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Consectetuer Elit</a:t>
          </a:r>
        </a:p>
      </dgm:t>
    </dgm:pt>
    <dgm:pt modelId="{19366B0E-517E-41A1-A871-4D800CF4D2F7}" type="parTrans" cxnId="{CE13601D-E1A5-42B4-9435-EF16045E60FA}">
      <dgm:prSet/>
      <dgm:spPr/>
      <dgm:t>
        <a:bodyPr/>
        <a:lstStyle/>
        <a:p>
          <a:endParaRPr lang="en-US"/>
        </a:p>
      </dgm:t>
    </dgm:pt>
    <dgm:pt modelId="{C09243AF-AD07-4CBF-84F7-E2CD9DD2CEF1}" type="sibTrans" cxnId="{CE13601D-E1A5-42B4-9435-EF16045E60FA}">
      <dgm:prSet/>
      <dgm:spPr/>
      <dgm:t>
        <a:bodyPr/>
        <a:lstStyle/>
        <a:p>
          <a:endParaRPr lang="en-US"/>
        </a:p>
      </dgm:t>
    </dgm:pt>
    <dgm:pt modelId="{19AE6A50-B2F7-4F98-A456-DF10E94887E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Nunc Viverra</a:t>
          </a:r>
        </a:p>
      </dgm:t>
    </dgm:pt>
    <dgm:pt modelId="{FCAB35B7-FF11-4E93-9864-F2B9C97274F4}" type="parTrans" cxnId="{F938F5D5-804D-4B23-8281-BE5677075ACA}">
      <dgm:prSet/>
      <dgm:spPr/>
      <dgm:t>
        <a:bodyPr/>
        <a:lstStyle/>
        <a:p>
          <a:endParaRPr lang="en-US"/>
        </a:p>
      </dgm:t>
    </dgm:pt>
    <dgm:pt modelId="{F7BDB8CA-0E84-4B27-8BED-5C7340299BE3}" type="sibTrans" cxnId="{F938F5D5-804D-4B23-8281-BE5677075ACA}">
      <dgm:prSet/>
      <dgm:spPr/>
      <dgm:t>
        <a:bodyPr/>
        <a:lstStyle/>
        <a:p>
          <a:endParaRPr lang="en-US"/>
        </a:p>
      </dgm:t>
    </dgm:pt>
    <dgm:pt modelId="{6BF509EE-1E1E-4BF7-84F4-158CD8D2DC0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Consectetuer Elit</a:t>
          </a:r>
        </a:p>
      </dgm:t>
    </dgm:pt>
    <dgm:pt modelId="{A66C651E-305C-49C9-A282-1069A4617E85}" type="parTrans" cxnId="{E40A96C6-DC5F-42A1-9307-3B282B7BE6C8}">
      <dgm:prSet/>
      <dgm:spPr/>
      <dgm:t>
        <a:bodyPr/>
        <a:lstStyle/>
        <a:p>
          <a:endParaRPr lang="en-US"/>
        </a:p>
      </dgm:t>
    </dgm:pt>
    <dgm:pt modelId="{20224668-7462-4C4B-BD92-AE4512D3930F}" type="sibTrans" cxnId="{E40A96C6-DC5F-42A1-9307-3B282B7BE6C8}">
      <dgm:prSet/>
      <dgm:spPr/>
      <dgm:t>
        <a:bodyPr/>
        <a:lstStyle/>
        <a:p>
          <a:endParaRPr lang="en-US"/>
        </a:p>
      </dgm:t>
    </dgm:pt>
    <dgm:pt modelId="{80308036-41FA-49DF-BC56-8BE1223C877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Nunc Viverra</a:t>
          </a:r>
        </a:p>
      </dgm:t>
    </dgm:pt>
    <dgm:pt modelId="{CB4C8DF6-8671-4F14-9BD6-68E721D7CBE8}" type="parTrans" cxnId="{D1B32484-28F0-428A-9520-8334A2F3F0B1}">
      <dgm:prSet/>
      <dgm:spPr/>
      <dgm:t>
        <a:bodyPr/>
        <a:lstStyle/>
        <a:p>
          <a:endParaRPr lang="en-US"/>
        </a:p>
      </dgm:t>
    </dgm:pt>
    <dgm:pt modelId="{1F052CFC-B532-468F-8AAE-C7C381ADE52A}" type="sibTrans" cxnId="{D1B32484-28F0-428A-9520-8334A2F3F0B1}">
      <dgm:prSet/>
      <dgm:spPr/>
      <dgm:t>
        <a:bodyPr/>
        <a:lstStyle/>
        <a:p>
          <a:endParaRPr lang="en-US"/>
        </a:p>
      </dgm:t>
    </dgm:pt>
    <dgm:pt modelId="{C1BC2591-8C91-4D2E-838F-26D0C007398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Consectetuer Elit</a:t>
          </a:r>
        </a:p>
      </dgm:t>
    </dgm:pt>
    <dgm:pt modelId="{7DCA0393-C91B-458E-9602-70CA0004F5AA}" type="parTrans" cxnId="{D20E76FA-21CC-446B-8735-8A5FCDFC9E0E}">
      <dgm:prSet/>
      <dgm:spPr/>
      <dgm:t>
        <a:bodyPr/>
        <a:lstStyle/>
        <a:p>
          <a:endParaRPr lang="en-US"/>
        </a:p>
      </dgm:t>
    </dgm:pt>
    <dgm:pt modelId="{472A1DB7-924E-4E35-8E55-E1EE1C624B51}" type="sibTrans" cxnId="{D20E76FA-21CC-446B-8735-8A5FCDFC9E0E}">
      <dgm:prSet/>
      <dgm:spPr/>
      <dgm:t>
        <a:bodyPr/>
        <a:lstStyle/>
        <a:p>
          <a:endParaRPr lang="en-US"/>
        </a:p>
      </dgm:t>
    </dgm:pt>
    <dgm:pt modelId="{F74BC01B-5E1E-4ADD-9515-00356B79D17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Nunc Viverra</a:t>
          </a:r>
        </a:p>
      </dgm:t>
    </dgm:pt>
    <dgm:pt modelId="{E80B95A6-581A-4BC4-B523-74C273FD8287}" type="parTrans" cxnId="{8778ABD9-C262-4DF9-8C1E-BF1D063BB5C9}">
      <dgm:prSet/>
      <dgm:spPr/>
      <dgm:t>
        <a:bodyPr/>
        <a:lstStyle/>
        <a:p>
          <a:endParaRPr lang="en-US"/>
        </a:p>
      </dgm:t>
    </dgm:pt>
    <dgm:pt modelId="{FD8ABA08-9D28-4DE1-846B-EF07372F5BF8}" type="sibTrans" cxnId="{8778ABD9-C262-4DF9-8C1E-BF1D063BB5C9}">
      <dgm:prSet/>
      <dgm:spPr/>
      <dgm:t>
        <a:bodyPr/>
        <a:lstStyle/>
        <a:p>
          <a:endParaRPr lang="en-US"/>
        </a:p>
      </dgm:t>
    </dgm:pt>
    <dgm:pt modelId="{071926C8-9E08-4BE0-A1E4-133B16FF713E}" type="pres">
      <dgm:prSet presAssocID="{E817CCF5-DA3F-4E5F-BE7C-D8111B2BFEBA}" presName="root" presStyleCnt="0">
        <dgm:presLayoutVars>
          <dgm:dir/>
          <dgm:resizeHandles val="exact"/>
        </dgm:presLayoutVars>
      </dgm:prSet>
      <dgm:spPr/>
    </dgm:pt>
    <dgm:pt modelId="{1DA6F9F3-4A7F-42F9-8B77-7BD552F03105}" type="pres">
      <dgm:prSet presAssocID="{E754A2A0-41CE-428B-9DDC-DCD1FD12D16A}" presName="compNode" presStyleCnt="0"/>
      <dgm:spPr/>
    </dgm:pt>
    <dgm:pt modelId="{AF72813A-2810-4A52-BE92-611D54918694}" type="pres">
      <dgm:prSet presAssocID="{E754A2A0-41CE-428B-9DDC-DCD1FD12D16A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0FF9AC2C-F836-43CA-8259-A20F609F4C83}" type="pres">
      <dgm:prSet presAssocID="{E754A2A0-41CE-428B-9DDC-DCD1FD12D16A}" presName="iconSpace" presStyleCnt="0"/>
      <dgm:spPr/>
    </dgm:pt>
    <dgm:pt modelId="{DF27DA54-DCB6-45F4-890E-F7DCC5A4BE12}" type="pres">
      <dgm:prSet presAssocID="{E754A2A0-41CE-428B-9DDC-DCD1FD12D16A}" presName="parTx" presStyleLbl="revTx" presStyleIdx="0" presStyleCnt="6">
        <dgm:presLayoutVars>
          <dgm:chMax val="0"/>
          <dgm:chPref val="0"/>
        </dgm:presLayoutVars>
      </dgm:prSet>
      <dgm:spPr/>
    </dgm:pt>
    <dgm:pt modelId="{E3A03C26-8C60-4D73-A4C2-0678A1DD3B31}" type="pres">
      <dgm:prSet presAssocID="{E754A2A0-41CE-428B-9DDC-DCD1FD12D16A}" presName="txSpace" presStyleCnt="0"/>
      <dgm:spPr/>
    </dgm:pt>
    <dgm:pt modelId="{DD091D0A-5A25-4241-91F3-18D32B0BDD4F}" type="pres">
      <dgm:prSet presAssocID="{E754A2A0-41CE-428B-9DDC-DCD1FD12D16A}" presName="desTx" presStyleLbl="revTx" presStyleIdx="1" presStyleCnt="6">
        <dgm:presLayoutVars/>
      </dgm:prSet>
      <dgm:spPr/>
    </dgm:pt>
    <dgm:pt modelId="{2564C0D4-4875-421D-81DB-70BF6751BBA7}" type="pres">
      <dgm:prSet presAssocID="{02D8D4EF-9694-45C7-AF26-E20371B3C352}" presName="sibTrans" presStyleCnt="0"/>
      <dgm:spPr/>
    </dgm:pt>
    <dgm:pt modelId="{3076B9F9-EC92-4653-AC03-C71FD5E9A400}" type="pres">
      <dgm:prSet presAssocID="{DCCE571A-4D30-4294-ABAF-6885F619D2D9}" presName="compNode" presStyleCnt="0"/>
      <dgm:spPr/>
    </dgm:pt>
    <dgm:pt modelId="{210823F6-AC1A-46E3-9D99-A319DF497539}" type="pres">
      <dgm:prSet presAssocID="{DCCE571A-4D30-4294-ABAF-6885F619D2D9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2F262968-0DF4-4BB1-BD25-0ED2829FA45D}" type="pres">
      <dgm:prSet presAssocID="{DCCE571A-4D30-4294-ABAF-6885F619D2D9}" presName="iconSpace" presStyleCnt="0"/>
      <dgm:spPr/>
    </dgm:pt>
    <dgm:pt modelId="{3C1752BD-6530-4141-80E9-9A0923780DCB}" type="pres">
      <dgm:prSet presAssocID="{DCCE571A-4D30-4294-ABAF-6885F619D2D9}" presName="parTx" presStyleLbl="revTx" presStyleIdx="2" presStyleCnt="6">
        <dgm:presLayoutVars>
          <dgm:chMax val="0"/>
          <dgm:chPref val="0"/>
        </dgm:presLayoutVars>
      </dgm:prSet>
      <dgm:spPr/>
    </dgm:pt>
    <dgm:pt modelId="{C393D316-1AB7-4A24-B8A5-3485F2713F88}" type="pres">
      <dgm:prSet presAssocID="{DCCE571A-4D30-4294-ABAF-6885F619D2D9}" presName="txSpace" presStyleCnt="0"/>
      <dgm:spPr/>
    </dgm:pt>
    <dgm:pt modelId="{7CD40649-A74C-4AD8-B9D0-2573A1955C91}" type="pres">
      <dgm:prSet presAssocID="{DCCE571A-4D30-4294-ABAF-6885F619D2D9}" presName="desTx" presStyleLbl="revTx" presStyleIdx="3" presStyleCnt="6">
        <dgm:presLayoutVars/>
      </dgm:prSet>
      <dgm:spPr/>
    </dgm:pt>
    <dgm:pt modelId="{9A7327AD-D2A8-4CB1-B3E0-7543B1D84369}" type="pres">
      <dgm:prSet presAssocID="{2C1DF6EC-6090-4926-A556-3D2417B7F2AA}" presName="sibTrans" presStyleCnt="0"/>
      <dgm:spPr/>
    </dgm:pt>
    <dgm:pt modelId="{13BCBAD6-8F08-4029-90C7-8E8A0D0733DD}" type="pres">
      <dgm:prSet presAssocID="{1C1B28B7-2609-4BAA-AAAB-5801EDFD334C}" presName="compNode" presStyleCnt="0"/>
      <dgm:spPr/>
    </dgm:pt>
    <dgm:pt modelId="{B0A3ABD2-C471-4A21-8AEF-3843C86919E1}" type="pres">
      <dgm:prSet presAssocID="{1C1B28B7-2609-4BAA-AAAB-5801EDFD334C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C05B68FE-639F-4FA9-A205-D74CFD77C39F}" type="pres">
      <dgm:prSet presAssocID="{1C1B28B7-2609-4BAA-AAAB-5801EDFD334C}" presName="iconSpace" presStyleCnt="0"/>
      <dgm:spPr/>
    </dgm:pt>
    <dgm:pt modelId="{C4D97C04-1692-4931-9A64-809D862C1739}" type="pres">
      <dgm:prSet presAssocID="{1C1B28B7-2609-4BAA-AAAB-5801EDFD334C}" presName="parTx" presStyleLbl="revTx" presStyleIdx="4" presStyleCnt="6">
        <dgm:presLayoutVars>
          <dgm:chMax val="0"/>
          <dgm:chPref val="0"/>
        </dgm:presLayoutVars>
      </dgm:prSet>
      <dgm:spPr/>
    </dgm:pt>
    <dgm:pt modelId="{62A868A2-37A4-4832-B3F5-E1EA98BA3648}" type="pres">
      <dgm:prSet presAssocID="{1C1B28B7-2609-4BAA-AAAB-5801EDFD334C}" presName="txSpace" presStyleCnt="0"/>
      <dgm:spPr/>
    </dgm:pt>
    <dgm:pt modelId="{6418EBED-F111-425B-8EE2-06B8B2297A68}" type="pres">
      <dgm:prSet presAssocID="{1C1B28B7-2609-4BAA-AAAB-5801EDFD334C}" presName="desTx" presStyleLbl="revTx" presStyleIdx="5" presStyleCnt="6">
        <dgm:presLayoutVars/>
      </dgm:prSet>
      <dgm:spPr/>
    </dgm:pt>
  </dgm:ptLst>
  <dgm:cxnLst>
    <dgm:cxn modelId="{079E1015-BF7E-499A-99C0-BA5607789253}" type="presOf" srcId="{E754A2A0-41CE-428B-9DDC-DCD1FD12D16A}" destId="{DF27DA54-DCB6-45F4-890E-F7DCC5A4BE12}" srcOrd="0" destOrd="0" presId="urn:microsoft.com/office/officeart/2018/5/layout/CenteredIconLabelDescriptionList"/>
    <dgm:cxn modelId="{CE13601D-E1A5-42B4-9435-EF16045E60FA}" srcId="{E754A2A0-41CE-428B-9DDC-DCD1FD12D16A}" destId="{E73E8133-584D-4C45-99EA-6F2691A17A73}" srcOrd="1" destOrd="0" parTransId="{19366B0E-517E-41A1-A871-4D800CF4D2F7}" sibTransId="{C09243AF-AD07-4CBF-84F7-E2CD9DD2CEF1}"/>
    <dgm:cxn modelId="{6D4CB933-1DF3-4BC1-A454-546CC5034B5C}" type="presOf" srcId="{C1BC2591-8C91-4D2E-838F-26D0C0073985}" destId="{6418EBED-F111-425B-8EE2-06B8B2297A68}" srcOrd="0" destOrd="1" presId="urn:microsoft.com/office/officeart/2018/5/layout/CenteredIconLabelDescriptionList"/>
    <dgm:cxn modelId="{05037335-2E5B-48BE-86A9-5372B1A16299}" srcId="{E817CCF5-DA3F-4E5F-BE7C-D8111B2BFEBA}" destId="{1C1B28B7-2609-4BAA-AAAB-5801EDFD334C}" srcOrd="2" destOrd="0" parTransId="{2BF5F791-D223-44A4-B231-6C3F4B786D08}" sibTransId="{A432C086-9156-4D32-A06E-6E237CC66D92}"/>
    <dgm:cxn modelId="{1CCE1B3A-0A40-44CD-A839-C37BCA6E0D94}" type="presOf" srcId="{B4C55E9F-B5C0-4AD1-919B-D2D83AC9CD40}" destId="{7CD40649-A74C-4AD8-B9D0-2573A1955C91}" srcOrd="0" destOrd="0" presId="urn:microsoft.com/office/officeart/2018/5/layout/CenteredIconLabelDescriptionList"/>
    <dgm:cxn modelId="{C5FF5745-4781-44B9-BC29-74DCE41C1172}" type="presOf" srcId="{DCCE571A-4D30-4294-ABAF-6885F619D2D9}" destId="{3C1752BD-6530-4141-80E9-9A0923780DCB}" srcOrd="0" destOrd="0" presId="urn:microsoft.com/office/officeart/2018/5/layout/CenteredIconLabelDescriptionList"/>
    <dgm:cxn modelId="{6F7E1B4A-66A4-466F-97C5-ED0892509BF2}" type="presOf" srcId="{28C188E4-A3B1-47AF-802E-B2DED21921BA}" destId="{6418EBED-F111-425B-8EE2-06B8B2297A68}" srcOrd="0" destOrd="0" presId="urn:microsoft.com/office/officeart/2018/5/layout/CenteredIconLabelDescriptionList"/>
    <dgm:cxn modelId="{31236A4C-17B7-4AD6-A6DF-D5505A7B3830}" type="presOf" srcId="{19AE6A50-B2F7-4F98-A456-DF10E94887E7}" destId="{DD091D0A-5A25-4241-91F3-18D32B0BDD4F}" srcOrd="0" destOrd="2" presId="urn:microsoft.com/office/officeart/2018/5/layout/CenteredIconLabelDescriptionList"/>
    <dgm:cxn modelId="{E3ED426D-0ED9-435E-9A9A-1B437DA49D3E}" type="presOf" srcId="{80308036-41FA-49DF-BC56-8BE1223C877B}" destId="{7CD40649-A74C-4AD8-B9D0-2573A1955C91}" srcOrd="0" destOrd="2" presId="urn:microsoft.com/office/officeart/2018/5/layout/CenteredIconLabelDescriptionList"/>
    <dgm:cxn modelId="{B807BF75-BC86-4A84-AB83-7B8BC68E737C}" srcId="{1C1B28B7-2609-4BAA-AAAB-5801EDFD334C}" destId="{28C188E4-A3B1-47AF-802E-B2DED21921BA}" srcOrd="0" destOrd="0" parTransId="{C89C556F-BA69-4B68-9F7C-1121B26764B0}" sibTransId="{7BEFF1EA-4DB5-4BD3-A89B-DF0184626A1A}"/>
    <dgm:cxn modelId="{BE03A87C-50F2-49E6-B8EB-2219D8A5E4BF}" type="presOf" srcId="{E73E8133-584D-4C45-99EA-6F2691A17A73}" destId="{DD091D0A-5A25-4241-91F3-18D32B0BDD4F}" srcOrd="0" destOrd="1" presId="urn:microsoft.com/office/officeart/2018/5/layout/CenteredIconLabelDescriptionList"/>
    <dgm:cxn modelId="{9C9F8283-EF4B-46ED-B123-7152942A1C38}" type="presOf" srcId="{F74BC01B-5E1E-4ADD-9515-00356B79D176}" destId="{6418EBED-F111-425B-8EE2-06B8B2297A68}" srcOrd="0" destOrd="2" presId="urn:microsoft.com/office/officeart/2018/5/layout/CenteredIconLabelDescriptionList"/>
    <dgm:cxn modelId="{D1B32484-28F0-428A-9520-8334A2F3F0B1}" srcId="{DCCE571A-4D30-4294-ABAF-6885F619D2D9}" destId="{80308036-41FA-49DF-BC56-8BE1223C877B}" srcOrd="2" destOrd="0" parTransId="{CB4C8DF6-8671-4F14-9BD6-68E721D7CBE8}" sibTransId="{1F052CFC-B532-468F-8AAE-C7C381ADE52A}"/>
    <dgm:cxn modelId="{4D6131AC-1805-4438-A39D-4F587C933D11}" type="presOf" srcId="{E817CCF5-DA3F-4E5F-BE7C-D8111B2BFEBA}" destId="{071926C8-9E08-4BE0-A1E4-133B16FF713E}" srcOrd="0" destOrd="0" presId="urn:microsoft.com/office/officeart/2018/5/layout/CenteredIconLabelDescriptionList"/>
    <dgm:cxn modelId="{7A243DB8-C0B8-4718-B558-CE939B8FF03E}" srcId="{E754A2A0-41CE-428B-9DDC-DCD1FD12D16A}" destId="{C2F66EED-74C3-4F36-A1D4-8AFCBB009938}" srcOrd="0" destOrd="0" parTransId="{5CF5C62A-BD1A-4922-92B6-33ECA44C1F76}" sibTransId="{F9BAA161-AAEC-4A41-B4D9-A27EAD80526E}"/>
    <dgm:cxn modelId="{E40A96C6-DC5F-42A1-9307-3B282B7BE6C8}" srcId="{DCCE571A-4D30-4294-ABAF-6885F619D2D9}" destId="{6BF509EE-1E1E-4BF7-84F4-158CD8D2DC09}" srcOrd="1" destOrd="0" parTransId="{A66C651E-305C-49C9-A282-1069A4617E85}" sibTransId="{20224668-7462-4C4B-BD92-AE4512D3930F}"/>
    <dgm:cxn modelId="{507A74C7-FEAF-4A4C-9250-0613CBC2F127}" srcId="{E817CCF5-DA3F-4E5F-BE7C-D8111B2BFEBA}" destId="{E754A2A0-41CE-428B-9DDC-DCD1FD12D16A}" srcOrd="0" destOrd="0" parTransId="{BE164097-A5AA-4EA1-9E64-D7FCD4DD2A4E}" sibTransId="{02D8D4EF-9694-45C7-AF26-E20371B3C352}"/>
    <dgm:cxn modelId="{B51342D1-507F-4538-B2E7-CC8612277523}" type="presOf" srcId="{1C1B28B7-2609-4BAA-AAAB-5801EDFD334C}" destId="{C4D97C04-1692-4931-9A64-809D862C1739}" srcOrd="0" destOrd="0" presId="urn:microsoft.com/office/officeart/2018/5/layout/CenteredIconLabelDescriptionList"/>
    <dgm:cxn modelId="{B2BEE9D2-644C-400C-8E33-2C4491C5B104}" srcId="{DCCE571A-4D30-4294-ABAF-6885F619D2D9}" destId="{B4C55E9F-B5C0-4AD1-919B-D2D83AC9CD40}" srcOrd="0" destOrd="0" parTransId="{D1B05DEA-DFE0-4560-B75F-1C2BCB67A7C6}" sibTransId="{A6301E27-5ACC-4907-A7C8-B41877235C87}"/>
    <dgm:cxn modelId="{F938F5D5-804D-4B23-8281-BE5677075ACA}" srcId="{E754A2A0-41CE-428B-9DDC-DCD1FD12D16A}" destId="{19AE6A50-B2F7-4F98-A456-DF10E94887E7}" srcOrd="2" destOrd="0" parTransId="{FCAB35B7-FF11-4E93-9864-F2B9C97274F4}" sibTransId="{F7BDB8CA-0E84-4B27-8BED-5C7340299BE3}"/>
    <dgm:cxn modelId="{8778ABD9-C262-4DF9-8C1E-BF1D063BB5C9}" srcId="{1C1B28B7-2609-4BAA-AAAB-5801EDFD334C}" destId="{F74BC01B-5E1E-4ADD-9515-00356B79D176}" srcOrd="2" destOrd="0" parTransId="{E80B95A6-581A-4BC4-B523-74C273FD8287}" sibTransId="{FD8ABA08-9D28-4DE1-846B-EF07372F5BF8}"/>
    <dgm:cxn modelId="{E70347E4-4461-4B80-8927-4CA0AEBFAAF8}" srcId="{E817CCF5-DA3F-4E5F-BE7C-D8111B2BFEBA}" destId="{DCCE571A-4D30-4294-ABAF-6885F619D2D9}" srcOrd="1" destOrd="0" parTransId="{3AD83C96-5A95-4337-BF2D-97454AF7F108}" sibTransId="{2C1DF6EC-6090-4926-A556-3D2417B7F2AA}"/>
    <dgm:cxn modelId="{3DA7E7F0-5057-42E1-BFDF-4C763F4C13E6}" type="presOf" srcId="{6BF509EE-1E1E-4BF7-84F4-158CD8D2DC09}" destId="{7CD40649-A74C-4AD8-B9D0-2573A1955C91}" srcOrd="0" destOrd="1" presId="urn:microsoft.com/office/officeart/2018/5/layout/CenteredIconLabelDescriptionList"/>
    <dgm:cxn modelId="{55A931F7-B2A3-4173-A574-A80CB726BAE2}" type="presOf" srcId="{C2F66EED-74C3-4F36-A1D4-8AFCBB009938}" destId="{DD091D0A-5A25-4241-91F3-18D32B0BDD4F}" srcOrd="0" destOrd="0" presId="urn:microsoft.com/office/officeart/2018/5/layout/CenteredIconLabelDescriptionList"/>
    <dgm:cxn modelId="{D20E76FA-21CC-446B-8735-8A5FCDFC9E0E}" srcId="{1C1B28B7-2609-4BAA-AAAB-5801EDFD334C}" destId="{C1BC2591-8C91-4D2E-838F-26D0C0073985}" srcOrd="1" destOrd="0" parTransId="{7DCA0393-C91B-458E-9602-70CA0004F5AA}" sibTransId="{472A1DB7-924E-4E35-8E55-E1EE1C624B51}"/>
    <dgm:cxn modelId="{87DD2528-CB43-4F2F-AD70-34B2C76F4974}" type="presParOf" srcId="{071926C8-9E08-4BE0-A1E4-133B16FF713E}" destId="{1DA6F9F3-4A7F-42F9-8B77-7BD552F03105}" srcOrd="0" destOrd="0" presId="urn:microsoft.com/office/officeart/2018/5/layout/CenteredIconLabelDescriptionList"/>
    <dgm:cxn modelId="{C7D85599-D34F-41B3-ACEB-0C058EB1F61E}" type="presParOf" srcId="{1DA6F9F3-4A7F-42F9-8B77-7BD552F03105}" destId="{AF72813A-2810-4A52-BE92-611D54918694}" srcOrd="0" destOrd="0" presId="urn:microsoft.com/office/officeart/2018/5/layout/CenteredIconLabelDescriptionList"/>
    <dgm:cxn modelId="{C48669E0-1E6E-4350-9DF8-08B6FB55FE83}" type="presParOf" srcId="{1DA6F9F3-4A7F-42F9-8B77-7BD552F03105}" destId="{0FF9AC2C-F836-43CA-8259-A20F609F4C83}" srcOrd="1" destOrd="0" presId="urn:microsoft.com/office/officeart/2018/5/layout/CenteredIconLabelDescriptionList"/>
    <dgm:cxn modelId="{99FB1C93-FBB0-428C-B3D1-D2EC3308D436}" type="presParOf" srcId="{1DA6F9F3-4A7F-42F9-8B77-7BD552F03105}" destId="{DF27DA54-DCB6-45F4-890E-F7DCC5A4BE12}" srcOrd="2" destOrd="0" presId="urn:microsoft.com/office/officeart/2018/5/layout/CenteredIconLabelDescriptionList"/>
    <dgm:cxn modelId="{D2C113FF-430C-42FA-B64E-13ACE978DEE7}" type="presParOf" srcId="{1DA6F9F3-4A7F-42F9-8B77-7BD552F03105}" destId="{E3A03C26-8C60-4D73-A4C2-0678A1DD3B31}" srcOrd="3" destOrd="0" presId="urn:microsoft.com/office/officeart/2018/5/layout/CenteredIconLabelDescriptionList"/>
    <dgm:cxn modelId="{C10D59DD-0D52-4682-AC9F-5873A75B6FEF}" type="presParOf" srcId="{1DA6F9F3-4A7F-42F9-8B77-7BD552F03105}" destId="{DD091D0A-5A25-4241-91F3-18D32B0BDD4F}" srcOrd="4" destOrd="0" presId="urn:microsoft.com/office/officeart/2018/5/layout/CenteredIconLabelDescriptionList"/>
    <dgm:cxn modelId="{0510082E-5DF2-42DD-AE6C-D1E60730D4E3}" type="presParOf" srcId="{071926C8-9E08-4BE0-A1E4-133B16FF713E}" destId="{2564C0D4-4875-421D-81DB-70BF6751BBA7}" srcOrd="1" destOrd="0" presId="urn:microsoft.com/office/officeart/2018/5/layout/CenteredIconLabelDescriptionList"/>
    <dgm:cxn modelId="{E144C32E-E72B-4991-B9EC-93820D68CFB5}" type="presParOf" srcId="{071926C8-9E08-4BE0-A1E4-133B16FF713E}" destId="{3076B9F9-EC92-4653-AC03-C71FD5E9A400}" srcOrd="2" destOrd="0" presId="urn:microsoft.com/office/officeart/2018/5/layout/CenteredIconLabelDescriptionList"/>
    <dgm:cxn modelId="{66AB50A5-3D6E-4CE8-9C00-3540BF3A682A}" type="presParOf" srcId="{3076B9F9-EC92-4653-AC03-C71FD5E9A400}" destId="{210823F6-AC1A-46E3-9D99-A319DF497539}" srcOrd="0" destOrd="0" presId="urn:microsoft.com/office/officeart/2018/5/layout/CenteredIconLabelDescriptionList"/>
    <dgm:cxn modelId="{BB0A9168-4CEF-4C37-AA4F-28A0F96C5AAE}" type="presParOf" srcId="{3076B9F9-EC92-4653-AC03-C71FD5E9A400}" destId="{2F262968-0DF4-4BB1-BD25-0ED2829FA45D}" srcOrd="1" destOrd="0" presId="urn:microsoft.com/office/officeart/2018/5/layout/CenteredIconLabelDescriptionList"/>
    <dgm:cxn modelId="{05D1054F-4CFA-4960-9C76-474461246A75}" type="presParOf" srcId="{3076B9F9-EC92-4653-AC03-C71FD5E9A400}" destId="{3C1752BD-6530-4141-80E9-9A0923780DCB}" srcOrd="2" destOrd="0" presId="urn:microsoft.com/office/officeart/2018/5/layout/CenteredIconLabelDescriptionList"/>
    <dgm:cxn modelId="{021DA957-19C0-48AF-82E6-5EF64E6E4350}" type="presParOf" srcId="{3076B9F9-EC92-4653-AC03-C71FD5E9A400}" destId="{C393D316-1AB7-4A24-B8A5-3485F2713F88}" srcOrd="3" destOrd="0" presId="urn:microsoft.com/office/officeart/2018/5/layout/CenteredIconLabelDescriptionList"/>
    <dgm:cxn modelId="{E4E1ED22-2207-49AD-89BF-A68B1DCF8B24}" type="presParOf" srcId="{3076B9F9-EC92-4653-AC03-C71FD5E9A400}" destId="{7CD40649-A74C-4AD8-B9D0-2573A1955C91}" srcOrd="4" destOrd="0" presId="urn:microsoft.com/office/officeart/2018/5/layout/CenteredIconLabelDescriptionList"/>
    <dgm:cxn modelId="{E12208AE-A278-4C0F-9A95-B2A9F1FA788C}" type="presParOf" srcId="{071926C8-9E08-4BE0-A1E4-133B16FF713E}" destId="{9A7327AD-D2A8-4CB1-B3E0-7543B1D84369}" srcOrd="3" destOrd="0" presId="urn:microsoft.com/office/officeart/2018/5/layout/CenteredIconLabelDescriptionList"/>
    <dgm:cxn modelId="{04AF0028-0607-4319-870D-38F76BAD13CF}" type="presParOf" srcId="{071926C8-9E08-4BE0-A1E4-133B16FF713E}" destId="{13BCBAD6-8F08-4029-90C7-8E8A0D0733DD}" srcOrd="4" destOrd="0" presId="urn:microsoft.com/office/officeart/2018/5/layout/CenteredIconLabelDescriptionList"/>
    <dgm:cxn modelId="{6A4CD51F-23AC-49BF-A6C9-263678EFDC1A}" type="presParOf" srcId="{13BCBAD6-8F08-4029-90C7-8E8A0D0733DD}" destId="{B0A3ABD2-C471-4A21-8AEF-3843C86919E1}" srcOrd="0" destOrd="0" presId="urn:microsoft.com/office/officeart/2018/5/layout/CenteredIconLabelDescriptionList"/>
    <dgm:cxn modelId="{09B630B3-6E33-4A75-A9D0-DB0F7EABE59A}" type="presParOf" srcId="{13BCBAD6-8F08-4029-90C7-8E8A0D0733DD}" destId="{C05B68FE-639F-4FA9-A205-D74CFD77C39F}" srcOrd="1" destOrd="0" presId="urn:microsoft.com/office/officeart/2018/5/layout/CenteredIconLabelDescriptionList"/>
    <dgm:cxn modelId="{54C79EE1-3818-4202-8586-5211607DA0B9}" type="presParOf" srcId="{13BCBAD6-8F08-4029-90C7-8E8A0D0733DD}" destId="{C4D97C04-1692-4931-9A64-809D862C1739}" srcOrd="2" destOrd="0" presId="urn:microsoft.com/office/officeart/2018/5/layout/CenteredIconLabelDescriptionList"/>
    <dgm:cxn modelId="{18E2766E-C663-4DEC-B900-6C8AE4D2800E}" type="presParOf" srcId="{13BCBAD6-8F08-4029-90C7-8E8A0D0733DD}" destId="{62A868A2-37A4-4832-B3F5-E1EA98BA3648}" srcOrd="3" destOrd="0" presId="urn:microsoft.com/office/officeart/2018/5/layout/CenteredIconLabelDescriptionList"/>
    <dgm:cxn modelId="{9E5F65AC-D550-43B1-ABB5-AF4466613C81}" type="presParOf" srcId="{13BCBAD6-8F08-4029-90C7-8E8A0D0733DD}" destId="{6418EBED-F111-425B-8EE2-06B8B2297A68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B9694A-6C63-4B23-90F6-4F208C00D399}">
      <dsp:nvSpPr>
        <dsp:cNvPr id="0" name=""/>
        <dsp:cNvSpPr/>
      </dsp:nvSpPr>
      <dsp:spPr>
        <a:xfrm rot="5400000">
          <a:off x="6463880" y="-2828113"/>
          <a:ext cx="544399" cy="6339840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Planning and detailing all steps</a:t>
          </a:r>
        </a:p>
      </dsp:txBody>
      <dsp:txXfrm rot="-5400000">
        <a:off x="3566160" y="96182"/>
        <a:ext cx="6313265" cy="491249"/>
      </dsp:txXfrm>
    </dsp:sp>
    <dsp:sp modelId="{3230722F-B757-4673-BD2F-9D4BAB5CEE8D}">
      <dsp:nvSpPr>
        <dsp:cNvPr id="0" name=""/>
        <dsp:cNvSpPr/>
      </dsp:nvSpPr>
      <dsp:spPr>
        <a:xfrm>
          <a:off x="0" y="1556"/>
          <a:ext cx="3566160" cy="68049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Trello	</a:t>
          </a:r>
        </a:p>
      </dsp:txBody>
      <dsp:txXfrm>
        <a:off x="33219" y="34775"/>
        <a:ext cx="3499722" cy="614061"/>
      </dsp:txXfrm>
    </dsp:sp>
    <dsp:sp modelId="{329ECF1A-78BE-41CB-B252-8011825B67CD}">
      <dsp:nvSpPr>
        <dsp:cNvPr id="0" name=""/>
        <dsp:cNvSpPr/>
      </dsp:nvSpPr>
      <dsp:spPr>
        <a:xfrm rot="5400000">
          <a:off x="6463880" y="-2113588"/>
          <a:ext cx="544399" cy="6339840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000" kern="1200" dirty="0" err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Missing</a:t>
          </a:r>
          <a:r>
            <a:rPr lang="fr-FR" sz="2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 values, data types, </a:t>
          </a:r>
          <a:r>
            <a:rPr lang="fr-FR" sz="2000" kern="1200" dirty="0" err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Outliers</a:t>
          </a:r>
          <a:r>
            <a:rPr lang="fr-FR" sz="2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, </a:t>
          </a:r>
          <a:r>
            <a:rPr lang="fr-FR" sz="2000" kern="1200" dirty="0" err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Convert</a:t>
          </a:r>
          <a:r>
            <a:rPr lang="fr-FR" sz="2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 </a:t>
          </a:r>
          <a:r>
            <a:rPr lang="fr-FR" sz="2000" kern="1200" dirty="0" err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Datetime</a:t>
          </a:r>
          <a:r>
            <a:rPr lang="fr-FR" sz="2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 </a:t>
          </a:r>
          <a:endParaRPr lang="en-US" sz="2000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 rot="-5400000">
        <a:off x="3566160" y="810707"/>
        <a:ext cx="6313265" cy="491249"/>
      </dsp:txXfrm>
    </dsp:sp>
    <dsp:sp modelId="{8A3FE5E4-2689-4041-B2C5-C63BC276A3EF}">
      <dsp:nvSpPr>
        <dsp:cNvPr id="0" name=""/>
        <dsp:cNvSpPr/>
      </dsp:nvSpPr>
      <dsp:spPr>
        <a:xfrm>
          <a:off x="0" y="716081"/>
          <a:ext cx="3566160" cy="68049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Data cleaning </a:t>
          </a:r>
          <a:r>
            <a:rPr lang="fr-FR" sz="2200" b="0" i="0" kern="1200" dirty="0"/>
            <a:t>&amp; EDA</a:t>
          </a:r>
          <a:endParaRPr lang="en-US" sz="2200" b="0" kern="1200" dirty="0">
            <a:solidFill>
              <a:schemeClr val="tx1"/>
            </a:solidFill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33219" y="749300"/>
        <a:ext cx="3499722" cy="614061"/>
      </dsp:txXfrm>
    </dsp:sp>
    <dsp:sp modelId="{801F6397-72AE-477D-8882-6CF474353360}">
      <dsp:nvSpPr>
        <dsp:cNvPr id="0" name=""/>
        <dsp:cNvSpPr/>
      </dsp:nvSpPr>
      <dsp:spPr>
        <a:xfrm rot="5400000">
          <a:off x="6463880" y="-1383820"/>
          <a:ext cx="544399" cy="6339840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Time cluster, </a:t>
          </a:r>
          <a:r>
            <a:rPr lang="fr-FR" sz="2000" kern="1200" dirty="0" err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Customized</a:t>
          </a:r>
          <a:r>
            <a:rPr lang="fr-FR" sz="2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 plot</a:t>
          </a:r>
          <a:endParaRPr lang="en-US" sz="20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 rot="-5400000">
        <a:off x="3566160" y="1540475"/>
        <a:ext cx="6313265" cy="491249"/>
      </dsp:txXfrm>
    </dsp:sp>
    <dsp:sp modelId="{758C2A51-6A7A-426F-8922-CAF7DDEC33A9}">
      <dsp:nvSpPr>
        <dsp:cNvPr id="0" name=""/>
        <dsp:cNvSpPr/>
      </dsp:nvSpPr>
      <dsp:spPr>
        <a:xfrm>
          <a:off x="0" y="1430606"/>
          <a:ext cx="3566160" cy="68049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Map visualization</a:t>
          </a:r>
        </a:p>
      </dsp:txBody>
      <dsp:txXfrm>
        <a:off x="33219" y="1463825"/>
        <a:ext cx="3499722" cy="614061"/>
      </dsp:txXfrm>
    </dsp:sp>
    <dsp:sp modelId="{A66EBD3D-E7C5-421C-B8B5-728648057DDC}">
      <dsp:nvSpPr>
        <dsp:cNvPr id="0" name=""/>
        <dsp:cNvSpPr/>
      </dsp:nvSpPr>
      <dsp:spPr>
        <a:xfrm rot="5400000">
          <a:off x="6402689" y="-684539"/>
          <a:ext cx="666780" cy="6339840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2000" b="0" i="0" kern="1200" dirty="0" err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Kmeans</a:t>
          </a:r>
          <a:r>
            <a:rPr lang="en-US" sz="2000" b="0" i="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, DBSCAN, Gaussian</a:t>
          </a:r>
          <a:endParaRPr lang="en-US" sz="2000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 rot="-5400000">
        <a:off x="3566159" y="2184541"/>
        <a:ext cx="6307290" cy="601680"/>
      </dsp:txXfrm>
    </dsp:sp>
    <dsp:sp modelId="{1C763A21-352A-41D1-A2E2-E305DABA275D}">
      <dsp:nvSpPr>
        <dsp:cNvPr id="0" name=""/>
        <dsp:cNvSpPr/>
      </dsp:nvSpPr>
      <dsp:spPr>
        <a:xfrm>
          <a:off x="0" y="2145130"/>
          <a:ext cx="3566160" cy="68049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Models </a:t>
          </a:r>
          <a:r>
            <a:rPr lang="en-US" sz="2200" kern="1200" dirty="0" err="1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Comparaisons</a:t>
          </a:r>
          <a:endParaRPr lang="en-US" sz="2200" kern="1200" dirty="0">
            <a:solidFill>
              <a:schemeClr val="tx1"/>
            </a:solidFill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33219" y="2178349"/>
        <a:ext cx="3499722" cy="614061"/>
      </dsp:txXfrm>
    </dsp:sp>
    <dsp:sp modelId="{95E0557D-F0A1-4F38-8083-55DE7503164F}">
      <dsp:nvSpPr>
        <dsp:cNvPr id="0" name=""/>
        <dsp:cNvSpPr/>
      </dsp:nvSpPr>
      <dsp:spPr>
        <a:xfrm rot="5400000">
          <a:off x="6463880" y="29985"/>
          <a:ext cx="544399" cy="6339840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b="0" kern="12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Readme file, Git-Hub Repository Presentation</a:t>
          </a:r>
          <a:endParaRPr lang="en-US" sz="2000" kern="1200" dirty="0">
            <a:solidFill>
              <a:schemeClr val="bg1"/>
            </a:solidFill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 rot="-5400000">
        <a:off x="3566160" y="2954281"/>
        <a:ext cx="6313265" cy="491249"/>
      </dsp:txXfrm>
    </dsp:sp>
    <dsp:sp modelId="{B9324B26-5FF5-4FF7-9073-66103CBE8481}">
      <dsp:nvSpPr>
        <dsp:cNvPr id="0" name=""/>
        <dsp:cNvSpPr/>
      </dsp:nvSpPr>
      <dsp:spPr>
        <a:xfrm>
          <a:off x="0" y="2859655"/>
          <a:ext cx="3566160" cy="68049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Preparation of deliverables</a:t>
          </a:r>
        </a:p>
      </dsp:txBody>
      <dsp:txXfrm>
        <a:off x="33219" y="2892874"/>
        <a:ext cx="3499722" cy="61406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72813A-2810-4A52-BE92-611D54918694}">
      <dsp:nvSpPr>
        <dsp:cNvPr id="0" name=""/>
        <dsp:cNvSpPr/>
      </dsp:nvSpPr>
      <dsp:spPr>
        <a:xfrm>
          <a:off x="1007868" y="510596"/>
          <a:ext cx="1080843" cy="108084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27DA54-DCB6-45F4-890E-F7DCC5A4BE12}">
      <dsp:nvSpPr>
        <dsp:cNvPr id="0" name=""/>
        <dsp:cNvSpPr/>
      </dsp:nvSpPr>
      <dsp:spPr>
        <a:xfrm>
          <a:off x="4228" y="1707263"/>
          <a:ext cx="3088125" cy="4632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3335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000" kern="1200" dirty="0"/>
            <a:t>Lorem Ipsum</a:t>
          </a:r>
        </a:p>
      </dsp:txBody>
      <dsp:txXfrm>
        <a:off x="4228" y="1707263"/>
        <a:ext cx="3088125" cy="463218"/>
      </dsp:txXfrm>
    </dsp:sp>
    <dsp:sp modelId="{DD091D0A-5A25-4241-91F3-18D32B0BDD4F}">
      <dsp:nvSpPr>
        <dsp:cNvPr id="0" name=""/>
        <dsp:cNvSpPr/>
      </dsp:nvSpPr>
      <dsp:spPr>
        <a:xfrm>
          <a:off x="4228" y="2224353"/>
          <a:ext cx="3088125" cy="9797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Dolor Sit Amet</a:t>
          </a: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Consectetuer Elit</a:t>
          </a: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Nunc Viverra</a:t>
          </a:r>
        </a:p>
      </dsp:txBody>
      <dsp:txXfrm>
        <a:off x="4228" y="2224353"/>
        <a:ext cx="3088125" cy="979799"/>
      </dsp:txXfrm>
    </dsp:sp>
    <dsp:sp modelId="{210823F6-AC1A-46E3-9D99-A319DF497539}">
      <dsp:nvSpPr>
        <dsp:cNvPr id="0" name=""/>
        <dsp:cNvSpPr/>
      </dsp:nvSpPr>
      <dsp:spPr>
        <a:xfrm>
          <a:off x="4636415" y="510596"/>
          <a:ext cx="1080843" cy="108084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1752BD-6530-4141-80E9-9A0923780DCB}">
      <dsp:nvSpPr>
        <dsp:cNvPr id="0" name=""/>
        <dsp:cNvSpPr/>
      </dsp:nvSpPr>
      <dsp:spPr>
        <a:xfrm>
          <a:off x="3632774" y="1707263"/>
          <a:ext cx="3088125" cy="4632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3335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000" kern="1200" dirty="0"/>
            <a:t>Lorem Ipsum</a:t>
          </a:r>
        </a:p>
      </dsp:txBody>
      <dsp:txXfrm>
        <a:off x="3632774" y="1707263"/>
        <a:ext cx="3088125" cy="463218"/>
      </dsp:txXfrm>
    </dsp:sp>
    <dsp:sp modelId="{7CD40649-A74C-4AD8-B9D0-2573A1955C91}">
      <dsp:nvSpPr>
        <dsp:cNvPr id="0" name=""/>
        <dsp:cNvSpPr/>
      </dsp:nvSpPr>
      <dsp:spPr>
        <a:xfrm>
          <a:off x="3632774" y="2224353"/>
          <a:ext cx="3088125" cy="9797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Dolor Sit Amet</a:t>
          </a: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Consectetuer Elit</a:t>
          </a: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Nunc Viverra</a:t>
          </a:r>
        </a:p>
      </dsp:txBody>
      <dsp:txXfrm>
        <a:off x="3632774" y="2224353"/>
        <a:ext cx="3088125" cy="979799"/>
      </dsp:txXfrm>
    </dsp:sp>
    <dsp:sp modelId="{B0A3ABD2-C471-4A21-8AEF-3843C86919E1}">
      <dsp:nvSpPr>
        <dsp:cNvPr id="0" name=""/>
        <dsp:cNvSpPr/>
      </dsp:nvSpPr>
      <dsp:spPr>
        <a:xfrm>
          <a:off x="8264962" y="510596"/>
          <a:ext cx="1080843" cy="108084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D97C04-1692-4931-9A64-809D862C1739}">
      <dsp:nvSpPr>
        <dsp:cNvPr id="0" name=""/>
        <dsp:cNvSpPr/>
      </dsp:nvSpPr>
      <dsp:spPr>
        <a:xfrm>
          <a:off x="7261321" y="1707263"/>
          <a:ext cx="3088125" cy="4632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3335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000" kern="1200" dirty="0"/>
            <a:t>Lorem Ipsum</a:t>
          </a:r>
        </a:p>
      </dsp:txBody>
      <dsp:txXfrm>
        <a:off x="7261321" y="1707263"/>
        <a:ext cx="3088125" cy="463218"/>
      </dsp:txXfrm>
    </dsp:sp>
    <dsp:sp modelId="{6418EBED-F111-425B-8EE2-06B8B2297A68}">
      <dsp:nvSpPr>
        <dsp:cNvPr id="0" name=""/>
        <dsp:cNvSpPr/>
      </dsp:nvSpPr>
      <dsp:spPr>
        <a:xfrm>
          <a:off x="7261321" y="2224353"/>
          <a:ext cx="3088125" cy="9797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Dolor Sit Amet</a:t>
          </a: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Consectetuer Elit</a:t>
          </a: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Nunc Viverra</a:t>
          </a:r>
        </a:p>
      </dsp:txBody>
      <dsp:txXfrm>
        <a:off x="7261321" y="2224353"/>
        <a:ext cx="3088125" cy="97979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2/5/2022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29819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2/5/2022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98098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2/5/2022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81927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2/5/2022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520980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2/5/2022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3243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2/5/2022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7586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2/5/2022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545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2/5/2022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2771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2/5/2022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42051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2/5/2022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57741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2/5/2022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3152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2/5/2022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43349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2/5/2022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5851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2/5/2022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81491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2/5/2022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25126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2/5/2022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274407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large, sitting, white, numbers">
            <a:extLst>
              <a:ext uri="{FF2B5EF4-FFF2-40B4-BE49-F238E27FC236}">
                <a16:creationId xmlns:a16="http://schemas.microsoft.com/office/drawing/2014/main" id="{9A5D9ED1-DFCC-4799-89E2-D118451B98D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2" y="0"/>
            <a:ext cx="12191356" cy="6858000"/>
          </a:xfrm>
          <a:prstGeom prst="rect">
            <a:avLst/>
          </a:prstGeom>
        </p:spPr>
      </p:pic>
      <p:sp useBgFill="1">
        <p:nvSpPr>
          <p:cNvPr id="96" name="Freeform 5">
            <a:extLst>
              <a:ext uri="{FF2B5EF4-FFF2-40B4-BE49-F238E27FC236}">
                <a16:creationId xmlns:a16="http://schemas.microsoft.com/office/drawing/2014/main" id="{FE469E50-3893-4ED6-92BA-2985C32B0C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7131809" y="1385982"/>
            <a:ext cx="4031414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="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02286" y="1673523"/>
            <a:ext cx="3472749" cy="3181505"/>
          </a:xfrm>
        </p:spPr>
        <p:txBody>
          <a:bodyPr>
            <a:normAutofit/>
          </a:bodyPr>
          <a:lstStyle/>
          <a:p>
            <a:pPr algn="l"/>
            <a:r>
              <a:rPr lang="en-US" sz="4000" dirty="0"/>
              <a:t>Project 8</a:t>
            </a:r>
            <a:br>
              <a:rPr lang="en-US" sz="4000" dirty="0"/>
            </a:br>
            <a:br>
              <a:rPr lang="en-US" sz="4000" dirty="0"/>
            </a:br>
            <a:r>
              <a:rPr lang="en-US" sz="4000" dirty="0"/>
              <a:t>Anna </a:t>
            </a:r>
            <a:br>
              <a:rPr lang="en-US" sz="4000" dirty="0"/>
            </a:br>
            <a:r>
              <a:rPr lang="en-US" sz="4000" dirty="0"/>
              <a:t>Michel</a:t>
            </a:r>
            <a:br>
              <a:rPr lang="en-US" sz="4000" dirty="0"/>
            </a:br>
            <a:r>
              <a:rPr lang="en-US" sz="4000" dirty="0"/>
              <a:t>Sandrine</a:t>
            </a:r>
          </a:p>
        </p:txBody>
      </p:sp>
      <p:pic>
        <p:nvPicPr>
          <p:cNvPr id="1026" name="Picture 2" descr="Uber dans l'App Store">
            <a:extLst>
              <a:ext uri="{FF2B5EF4-FFF2-40B4-BE49-F238E27FC236}">
                <a16:creationId xmlns:a16="http://schemas.microsoft.com/office/drawing/2014/main" id="{486DFCE8-CBC5-4452-9039-BA9625DFED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45" t="8818" r="29763" b="4638"/>
          <a:stretch/>
        </p:blipFill>
        <p:spPr bwMode="auto">
          <a:xfrm>
            <a:off x="1524000" y="1850571"/>
            <a:ext cx="3222171" cy="3418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31201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B7BA4D-8DE0-4F43-8196-19DC20256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DBSCAN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F90BFA4-54B2-4C02-9E87-8101111B8F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150" t="20635" r="23279" b="37460"/>
          <a:stretch/>
        </p:blipFill>
        <p:spPr>
          <a:xfrm>
            <a:off x="2733884" y="2097068"/>
            <a:ext cx="6353290" cy="4582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0166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1C3E3D-93C5-4421-958D-B24743578E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SPECTRAL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3CD574-F9D4-40E5-9445-8AC1C40C26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89" t="43175" r="41191" b="6350"/>
          <a:stretch/>
        </p:blipFill>
        <p:spPr>
          <a:xfrm>
            <a:off x="2721428" y="2209081"/>
            <a:ext cx="7075714" cy="4648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6265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6342B2-E630-4EB2-9527-6709D44CAE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AGGLOMERATIVE CLUSTERING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2E8C72-B123-4A30-98B8-9E58EDA029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43" t="36190" r="46666" b="6031"/>
          <a:stretch/>
        </p:blipFill>
        <p:spPr>
          <a:xfrm>
            <a:off x="3058886" y="1952261"/>
            <a:ext cx="5758544" cy="4874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2328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DDF55B-B34B-4706-AE34-B6E6A6B43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MODEL COMPARAISON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A49B9E-0F7C-4E48-B3A5-32D89FA235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92" t="32822" r="61370" b="14890"/>
          <a:stretch/>
        </p:blipFill>
        <p:spPr>
          <a:xfrm>
            <a:off x="4489956" y="1823358"/>
            <a:ext cx="3848502" cy="499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4253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8967D-0A4F-4C2A-8F20-4B11945DE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Cluster0 – </a:t>
            </a:r>
            <a:r>
              <a:rPr lang="fr-FR" dirty="0" err="1"/>
              <a:t>according</a:t>
            </a:r>
            <a:r>
              <a:rPr lang="fr-FR" dirty="0"/>
              <a:t> </a:t>
            </a:r>
            <a:r>
              <a:rPr lang="fr-FR" dirty="0" err="1"/>
              <a:t>hour</a:t>
            </a:r>
            <a:r>
              <a:rPr lang="fr-FR" dirty="0"/>
              <a:t> and </a:t>
            </a:r>
            <a:r>
              <a:rPr lang="fr-FR" dirty="0" err="1"/>
              <a:t>weekday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1E4696-10A9-4AFB-BC85-91BC2894B5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95" t="39683" r="33095" b="16191"/>
          <a:stretch/>
        </p:blipFill>
        <p:spPr>
          <a:xfrm>
            <a:off x="2415377" y="2342457"/>
            <a:ext cx="7350597" cy="4136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5430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462D81-F35E-430E-8844-729C93966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Cluster1 – </a:t>
            </a:r>
            <a:r>
              <a:rPr lang="fr-FR" dirty="0" err="1"/>
              <a:t>according</a:t>
            </a:r>
            <a:r>
              <a:rPr lang="fr-FR" dirty="0"/>
              <a:t> </a:t>
            </a:r>
            <a:r>
              <a:rPr lang="fr-FR" dirty="0" err="1"/>
              <a:t>hour</a:t>
            </a:r>
            <a:r>
              <a:rPr lang="fr-FR" dirty="0"/>
              <a:t> and </a:t>
            </a:r>
            <a:r>
              <a:rPr lang="fr-FR" dirty="0" err="1"/>
              <a:t>weekday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9CC295-027D-4857-B415-39DBEA8EB1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762" t="36826" r="33572" b="17142"/>
          <a:stretch/>
        </p:blipFill>
        <p:spPr>
          <a:xfrm>
            <a:off x="2481423" y="2258693"/>
            <a:ext cx="7218506" cy="4397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5762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462D81-F35E-430E-8844-729C93966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MAP – </a:t>
            </a:r>
            <a:r>
              <a:rPr lang="fr-FR" dirty="0" err="1"/>
              <a:t>centroids</a:t>
            </a:r>
            <a:r>
              <a:rPr lang="fr-FR" dirty="0"/>
              <a:t> of KMEANS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6D6F3E-701B-4B22-A13A-C7594B76A9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785" t="25181" r="-311" b="16250"/>
          <a:stretch/>
        </p:blipFill>
        <p:spPr>
          <a:xfrm>
            <a:off x="775614" y="1673817"/>
            <a:ext cx="10801769" cy="5184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6460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1F205-E8A9-4237-8AD2-ABD9BF694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>
            <a:normAutofit/>
          </a:bodyPr>
          <a:lstStyle/>
          <a:p>
            <a:r>
              <a:rPr lang="en-US" dirty="0"/>
              <a:t>Title Lorem Ipsum </a:t>
            </a:r>
          </a:p>
        </p:txBody>
      </p:sp>
      <p:graphicFrame>
        <p:nvGraphicFramePr>
          <p:cNvPr id="12" name="Content Placeholder 2" descr="SmartArt graphic">
            <a:extLst>
              <a:ext uri="{FF2B5EF4-FFF2-40B4-BE49-F238E27FC236}">
                <a16:creationId xmlns:a16="http://schemas.microsoft.com/office/drawing/2014/main" id="{1E5659A2-FA7D-4C38-864B-37B42C27540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19622974"/>
              </p:ext>
            </p:extLst>
          </p:nvPr>
        </p:nvGraphicFramePr>
        <p:xfrm>
          <a:off x="914400" y="2076450"/>
          <a:ext cx="10353675" cy="37147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2650774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latin typeface="Rockwell" panose="02060603020205020403" pitchFamily="18" charset="0"/>
              </a:rPr>
              <a:t>PROCESS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D4F1745-A55E-4835-88EB-BC637121B6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98471294"/>
              </p:ext>
            </p:extLst>
          </p:nvPr>
        </p:nvGraphicFramePr>
        <p:xfrm>
          <a:off x="1141413" y="2249488"/>
          <a:ext cx="9906000" cy="35417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536897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8309DF-01A3-455C-AAE3-3681B74F0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 anchor="ctr">
            <a:normAutofit/>
          </a:bodyPr>
          <a:lstStyle/>
          <a:p>
            <a:r>
              <a:rPr lang="fr-FR" sz="4400" dirty="0"/>
              <a:t>TRELLO</a:t>
            </a:r>
            <a:endParaRPr lang="en-US" sz="4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7E3142F-148F-4610-B6B2-B060889022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904" t="13107" r="6158" b="8889"/>
          <a:stretch/>
        </p:blipFill>
        <p:spPr>
          <a:xfrm>
            <a:off x="2654101" y="2097088"/>
            <a:ext cx="6880622" cy="4248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2738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62F3F3-F1C9-44E1-9FBD-6B66787D27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DATA OVERVIEW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2B56B80-8478-4267-988C-FA30CB7EFA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762" t="35874" r="28333" b="15555"/>
          <a:stretch/>
        </p:blipFill>
        <p:spPr>
          <a:xfrm>
            <a:off x="674915" y="3955665"/>
            <a:ext cx="4932070" cy="29023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25D0E16-8E26-44FD-9C60-4B5F7D60B2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570" t="35873" r="26905" b="15556"/>
          <a:stretch/>
        </p:blipFill>
        <p:spPr>
          <a:xfrm>
            <a:off x="6605795" y="3955665"/>
            <a:ext cx="5140735" cy="290233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43CE2D9-A3D2-41E3-B72B-93EED8579854}"/>
              </a:ext>
            </a:extLst>
          </p:cNvPr>
          <p:cNvSpPr txBox="1"/>
          <p:nvPr/>
        </p:nvSpPr>
        <p:spPr>
          <a:xfrm>
            <a:off x="1504275" y="2492965"/>
            <a:ext cx="400372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0" i="0" dirty="0">
                <a:effectLst/>
                <a:latin typeface="Courier New" panose="02070309020205020404" pitchFamily="49" charset="0"/>
              </a:rPr>
              <a:t>Data Shape :(66384, 4)</a:t>
            </a:r>
            <a:endParaRPr lang="fr-FR" sz="2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30879D2-FA57-4A79-8517-80ACD149C8EB}"/>
              </a:ext>
            </a:extLst>
          </p:cNvPr>
          <p:cNvSpPr txBox="1"/>
          <p:nvPr/>
        </p:nvSpPr>
        <p:spPr>
          <a:xfrm>
            <a:off x="5817413" y="1703259"/>
            <a:ext cx="5140735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b="0" i="0" dirty="0">
                <a:effectLst/>
                <a:latin typeface="Courier New" panose="02070309020205020404" pitchFamily="49" charset="0"/>
              </a:rPr>
              <a:t>Data </a:t>
            </a:r>
            <a:r>
              <a:rPr lang="fr-FR" sz="1600" b="0" i="0" dirty="0" err="1">
                <a:effectLst/>
                <a:latin typeface="Courier New" panose="02070309020205020404" pitchFamily="49" charset="0"/>
              </a:rPr>
              <a:t>columns</a:t>
            </a:r>
            <a:r>
              <a:rPr lang="fr-FR" sz="1600" b="0" i="0" dirty="0">
                <a:effectLst/>
                <a:latin typeface="Courier New" panose="02070309020205020404" pitchFamily="49" charset="0"/>
              </a:rPr>
              <a:t> (total 4 </a:t>
            </a:r>
            <a:r>
              <a:rPr lang="fr-FR" sz="1600" b="0" i="0" dirty="0" err="1">
                <a:effectLst/>
                <a:latin typeface="Courier New" panose="02070309020205020404" pitchFamily="49" charset="0"/>
              </a:rPr>
              <a:t>columns</a:t>
            </a:r>
            <a:r>
              <a:rPr lang="fr-FR" sz="1600" b="0" i="0" dirty="0">
                <a:effectLst/>
                <a:latin typeface="Courier New" panose="02070309020205020404" pitchFamily="49" charset="0"/>
              </a:rPr>
              <a:t>):</a:t>
            </a:r>
          </a:p>
          <a:p>
            <a:r>
              <a:rPr lang="fr-FR" sz="1600" b="0" i="0" dirty="0">
                <a:effectLst/>
                <a:latin typeface="Courier New" panose="02070309020205020404" pitchFamily="49" charset="0"/>
              </a:rPr>
              <a:t> #   </a:t>
            </a:r>
            <a:r>
              <a:rPr lang="fr-FR" sz="1600" b="0" i="0" dirty="0" err="1">
                <a:effectLst/>
                <a:latin typeface="Courier New" panose="02070309020205020404" pitchFamily="49" charset="0"/>
              </a:rPr>
              <a:t>Column</a:t>
            </a:r>
            <a:r>
              <a:rPr lang="fr-FR" sz="1600" b="0" i="0" dirty="0">
                <a:effectLst/>
                <a:latin typeface="Courier New" panose="02070309020205020404" pitchFamily="49" charset="0"/>
              </a:rPr>
              <a:t>     Non-</a:t>
            </a:r>
            <a:r>
              <a:rPr lang="fr-FR" sz="1600" b="0" i="0" dirty="0" err="1">
                <a:effectLst/>
                <a:latin typeface="Courier New" panose="02070309020205020404" pitchFamily="49" charset="0"/>
              </a:rPr>
              <a:t>Null</a:t>
            </a:r>
            <a:r>
              <a:rPr lang="fr-FR" sz="1600" b="0" i="0" dirty="0">
                <a:effectLst/>
                <a:latin typeface="Courier New" panose="02070309020205020404" pitchFamily="49" charset="0"/>
              </a:rPr>
              <a:t> Count  </a:t>
            </a:r>
            <a:r>
              <a:rPr lang="fr-FR" sz="1600" b="0" i="0" dirty="0" err="1">
                <a:effectLst/>
                <a:latin typeface="Courier New" panose="02070309020205020404" pitchFamily="49" charset="0"/>
              </a:rPr>
              <a:t>Dtype</a:t>
            </a:r>
            <a:r>
              <a:rPr lang="fr-FR" sz="1600" b="0" i="0" dirty="0">
                <a:effectLst/>
                <a:latin typeface="Courier New" panose="02070309020205020404" pitchFamily="49" charset="0"/>
              </a:rPr>
              <a:t>  </a:t>
            </a:r>
          </a:p>
          <a:p>
            <a:r>
              <a:rPr lang="fr-FR" sz="1600" b="0" i="0" dirty="0">
                <a:effectLst/>
                <a:latin typeface="Courier New" panose="02070309020205020404" pitchFamily="49" charset="0"/>
              </a:rPr>
              <a:t>---  ------     --------------  -----  </a:t>
            </a:r>
          </a:p>
          <a:p>
            <a:r>
              <a:rPr lang="fr-FR" sz="1600" b="0" i="0" dirty="0">
                <a:effectLst/>
                <a:latin typeface="Courier New" panose="02070309020205020404" pitchFamily="49" charset="0"/>
              </a:rPr>
              <a:t> 0   Date/Time  66384 non-</a:t>
            </a:r>
            <a:r>
              <a:rPr lang="fr-FR" sz="1600" b="0" i="0" dirty="0" err="1">
                <a:effectLst/>
                <a:latin typeface="Courier New" panose="02070309020205020404" pitchFamily="49" charset="0"/>
              </a:rPr>
              <a:t>null</a:t>
            </a:r>
            <a:r>
              <a:rPr lang="fr-FR" sz="1600" b="0" i="0" dirty="0">
                <a:effectLst/>
                <a:latin typeface="Courier New" panose="02070309020205020404" pitchFamily="49" charset="0"/>
              </a:rPr>
              <a:t>  </a:t>
            </a:r>
            <a:r>
              <a:rPr lang="fr-FR" sz="1600" b="0" i="0" dirty="0" err="1">
                <a:effectLst/>
                <a:latin typeface="Courier New" panose="02070309020205020404" pitchFamily="49" charset="0"/>
              </a:rPr>
              <a:t>object</a:t>
            </a:r>
            <a:r>
              <a:rPr lang="fr-FR" sz="1600" b="0" i="0" dirty="0">
                <a:effectLst/>
                <a:latin typeface="Courier New" panose="02070309020205020404" pitchFamily="49" charset="0"/>
              </a:rPr>
              <a:t> </a:t>
            </a:r>
          </a:p>
          <a:p>
            <a:r>
              <a:rPr lang="fr-FR" sz="1600" b="0" i="0" dirty="0">
                <a:effectLst/>
                <a:latin typeface="Courier New" panose="02070309020205020404" pitchFamily="49" charset="0"/>
              </a:rPr>
              <a:t> 1   </a:t>
            </a:r>
            <a:r>
              <a:rPr lang="fr-FR" sz="1600" b="0" i="0" dirty="0" err="1">
                <a:effectLst/>
                <a:latin typeface="Courier New" panose="02070309020205020404" pitchFamily="49" charset="0"/>
              </a:rPr>
              <a:t>Lat</a:t>
            </a:r>
            <a:r>
              <a:rPr lang="fr-FR" sz="1600" b="0" i="0" dirty="0">
                <a:effectLst/>
                <a:latin typeface="Courier New" panose="02070309020205020404" pitchFamily="49" charset="0"/>
              </a:rPr>
              <a:t>        66384 non-</a:t>
            </a:r>
            <a:r>
              <a:rPr lang="fr-FR" sz="1600" b="0" i="0" dirty="0" err="1">
                <a:effectLst/>
                <a:latin typeface="Courier New" panose="02070309020205020404" pitchFamily="49" charset="0"/>
              </a:rPr>
              <a:t>null</a:t>
            </a:r>
            <a:r>
              <a:rPr lang="fr-FR" sz="1600" b="0" i="0" dirty="0">
                <a:effectLst/>
                <a:latin typeface="Courier New" panose="02070309020205020404" pitchFamily="49" charset="0"/>
              </a:rPr>
              <a:t>  float64</a:t>
            </a:r>
          </a:p>
          <a:p>
            <a:r>
              <a:rPr lang="fr-FR" sz="1600" b="0" i="0" dirty="0">
                <a:effectLst/>
                <a:latin typeface="Courier New" panose="02070309020205020404" pitchFamily="49" charset="0"/>
              </a:rPr>
              <a:t> 2   </a:t>
            </a:r>
            <a:r>
              <a:rPr lang="fr-FR" sz="1600" b="0" i="0" dirty="0" err="1">
                <a:effectLst/>
                <a:latin typeface="Courier New" panose="02070309020205020404" pitchFamily="49" charset="0"/>
              </a:rPr>
              <a:t>Lon</a:t>
            </a:r>
            <a:r>
              <a:rPr lang="fr-FR" sz="1600" b="0" i="0" dirty="0">
                <a:effectLst/>
                <a:latin typeface="Courier New" panose="02070309020205020404" pitchFamily="49" charset="0"/>
              </a:rPr>
              <a:t>        66384 non-</a:t>
            </a:r>
            <a:r>
              <a:rPr lang="fr-FR" sz="1600" b="0" i="0" dirty="0" err="1">
                <a:effectLst/>
                <a:latin typeface="Courier New" panose="02070309020205020404" pitchFamily="49" charset="0"/>
              </a:rPr>
              <a:t>null</a:t>
            </a:r>
            <a:r>
              <a:rPr lang="fr-FR" sz="1600" b="0" i="0" dirty="0">
                <a:effectLst/>
                <a:latin typeface="Courier New" panose="02070309020205020404" pitchFamily="49" charset="0"/>
              </a:rPr>
              <a:t>  float64</a:t>
            </a:r>
          </a:p>
          <a:p>
            <a:r>
              <a:rPr lang="fr-FR" sz="1600" b="0" i="0" dirty="0">
                <a:effectLst/>
                <a:latin typeface="Courier New" panose="02070309020205020404" pitchFamily="49" charset="0"/>
              </a:rPr>
              <a:t> 3   Base       66384 non-</a:t>
            </a:r>
            <a:r>
              <a:rPr lang="fr-FR" sz="1600" b="0" i="0" dirty="0" err="1">
                <a:effectLst/>
                <a:latin typeface="Courier New" panose="02070309020205020404" pitchFamily="49" charset="0"/>
              </a:rPr>
              <a:t>null</a:t>
            </a:r>
            <a:r>
              <a:rPr lang="fr-FR" sz="1600" b="0" i="0" dirty="0">
                <a:effectLst/>
                <a:latin typeface="Courier New" panose="02070309020205020404" pitchFamily="49" charset="0"/>
              </a:rPr>
              <a:t>  </a:t>
            </a:r>
            <a:r>
              <a:rPr lang="fr-FR" sz="1600" b="0" i="0" dirty="0" err="1">
                <a:effectLst/>
                <a:latin typeface="Courier New" panose="02070309020205020404" pitchFamily="49" charset="0"/>
              </a:rPr>
              <a:t>object</a:t>
            </a:r>
            <a:r>
              <a:rPr lang="fr-FR" sz="1600" b="0" i="0" dirty="0">
                <a:effectLst/>
                <a:latin typeface="Courier New" panose="02070309020205020404" pitchFamily="49" charset="0"/>
              </a:rPr>
              <a:t> 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22443850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A6F4E-BE0C-4517-B908-638C68EC42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SCATTER PLOT OF CLEAN DATA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69C8B7D-0BB2-4DA8-99AA-144E79B3F3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8743" t="42146" r="25278" b="11941"/>
          <a:stretch/>
        </p:blipFill>
        <p:spPr>
          <a:xfrm>
            <a:off x="2052644" y="2286000"/>
            <a:ext cx="8086711" cy="4220459"/>
          </a:xfrm>
        </p:spPr>
      </p:pic>
    </p:spTree>
    <p:extLst>
      <p:ext uri="{BB962C8B-B14F-4D97-AF65-F5344CB8AC3E}">
        <p14:creationId xmlns:p14="http://schemas.microsoft.com/office/powerpoint/2010/main" val="28344250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C8C43-1325-4272-A5B1-25AEB2AC34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Data </a:t>
            </a:r>
            <a:r>
              <a:rPr lang="fr-FR" dirty="0" err="1"/>
              <a:t>according</a:t>
            </a:r>
            <a:r>
              <a:rPr lang="fr-FR" dirty="0"/>
              <a:t> </a:t>
            </a:r>
            <a:r>
              <a:rPr lang="fr-FR" dirty="0" err="1"/>
              <a:t>weekday</a:t>
            </a:r>
            <a:endParaRPr lang="fr-F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A7D359-73F5-4BBA-AEB9-CC4AD422BD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524" t="40635" r="26905" b="14286"/>
          <a:stretch/>
        </p:blipFill>
        <p:spPr>
          <a:xfrm>
            <a:off x="1567544" y="2346749"/>
            <a:ext cx="8154930" cy="4337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5247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365C9-5875-4617-B5D7-EB698BCDF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Data </a:t>
            </a:r>
            <a:r>
              <a:rPr lang="fr-FR" dirty="0" err="1"/>
              <a:t>according</a:t>
            </a:r>
            <a:r>
              <a:rPr lang="fr-FR" dirty="0"/>
              <a:t> </a:t>
            </a:r>
            <a:r>
              <a:rPr lang="fr-FR" dirty="0" err="1"/>
              <a:t>hours</a:t>
            </a:r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2FEF9A-0C4B-4311-BAE8-2A5A61C123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001" t="37460" r="27220" b="17713"/>
          <a:stretch/>
        </p:blipFill>
        <p:spPr>
          <a:xfrm>
            <a:off x="1850572" y="2590802"/>
            <a:ext cx="7968342" cy="4267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8733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08360-0813-47FF-9F6D-159514E81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KMEANS – best clustering: 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DE11BB-517B-41B6-AB5B-1E0832D9D7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001" t="35086" r="41385" b="15555"/>
          <a:stretch/>
        </p:blipFill>
        <p:spPr>
          <a:xfrm>
            <a:off x="247556" y="2406111"/>
            <a:ext cx="4654965" cy="35447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96F7D78-9C1E-4D1D-BA67-D29D4A4AAA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477" t="45397" r="27618" b="11428"/>
          <a:stretch/>
        </p:blipFill>
        <p:spPr>
          <a:xfrm>
            <a:off x="5181600" y="2406111"/>
            <a:ext cx="6762844" cy="3537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5285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2F092-421A-4EB1-BD09-9D38D5493E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GAUSSIAN MIXTURE MODEL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46B29FC-B6ED-4AA4-8575-B37969DEF3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05" t="24444" r="64286" b="14603"/>
          <a:stretch/>
        </p:blipFill>
        <p:spPr>
          <a:xfrm>
            <a:off x="8513232" y="1866900"/>
            <a:ext cx="3113316" cy="49401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137F457-6316-46D2-8CA3-893606218C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810" t="42540" r="27374" b="13651"/>
          <a:stretch/>
        </p:blipFill>
        <p:spPr>
          <a:xfrm>
            <a:off x="298873" y="2380261"/>
            <a:ext cx="7600746" cy="3913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67397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Arial Nova">
      <a:majorFont>
        <a:latin typeface="Arial Nova Light"/>
        <a:ea typeface=""/>
        <a:cs typeface=""/>
      </a:majorFont>
      <a:minorFont>
        <a:latin typeface="Arial Nova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7E70FC5-1855-47AB-8CE1-CB3C873A898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5560E646-30AD-4BA0-97EA-A7A07DF5499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0CB38EC-895A-4F8F-8F75-E263501ABB5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{F6284B6D-E2BC-43A5-A3E0-2D73B37B83AC}tf11665031_win32</Template>
  <TotalTime>1781</TotalTime>
  <Words>180</Words>
  <Application>Microsoft Office PowerPoint</Application>
  <PresentationFormat>Widescreen</PresentationFormat>
  <Paragraphs>47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5" baseType="lpstr">
      <vt:lpstr>Arial</vt:lpstr>
      <vt:lpstr>Arial Nova</vt:lpstr>
      <vt:lpstr>Arial Nova Light</vt:lpstr>
      <vt:lpstr>Courier New</vt:lpstr>
      <vt:lpstr>Rockwell</vt:lpstr>
      <vt:lpstr>Tahoma</vt:lpstr>
      <vt:lpstr>Wingdings 2</vt:lpstr>
      <vt:lpstr>SlateVTI</vt:lpstr>
      <vt:lpstr>Project 8  Anna  Michel Sandrine</vt:lpstr>
      <vt:lpstr>PROCESS</vt:lpstr>
      <vt:lpstr>TRELLO</vt:lpstr>
      <vt:lpstr>DATA OVERVIEW </vt:lpstr>
      <vt:lpstr>SCATTER PLOT OF CLEAN DATA</vt:lpstr>
      <vt:lpstr>Data according weekday</vt:lpstr>
      <vt:lpstr>Data according hours</vt:lpstr>
      <vt:lpstr>KMEANS – best clustering: 2</vt:lpstr>
      <vt:lpstr>GAUSSIAN MIXTURE MODEL</vt:lpstr>
      <vt:lpstr>DBSCAN</vt:lpstr>
      <vt:lpstr>SPECTRAL</vt:lpstr>
      <vt:lpstr>AGGLOMERATIVE CLUSTERING</vt:lpstr>
      <vt:lpstr>MODEL COMPARAISON</vt:lpstr>
      <vt:lpstr>Cluster0 – according hour and weekday</vt:lpstr>
      <vt:lpstr>Cluster1 – according hour and weekday</vt:lpstr>
      <vt:lpstr>MAP – centroids of KMEANS</vt:lpstr>
      <vt:lpstr>Title Lorem Ipsum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8  Anna  Michel Sandrine</dc:title>
  <dc:creator>Sandrine Prevot</dc:creator>
  <cp:lastModifiedBy>Sandrine Prevot</cp:lastModifiedBy>
  <cp:revision>5</cp:revision>
  <dcterms:created xsi:type="dcterms:W3CDTF">2022-02-04T18:09:13Z</dcterms:created>
  <dcterms:modified xsi:type="dcterms:W3CDTF">2022-02-06T20:18:48Z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